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4"/>
    <p:sldMasterId id="2147483742" r:id="rId5"/>
  </p:sldMasterIdLst>
  <p:notesMasterIdLst>
    <p:notesMasterId r:id="rId18"/>
  </p:notesMasterIdLst>
  <p:handoutMasterIdLst>
    <p:handoutMasterId r:id="rId19"/>
  </p:handoutMasterIdLst>
  <p:sldIdLst>
    <p:sldId id="376" r:id="rId6"/>
    <p:sldId id="315" r:id="rId7"/>
    <p:sldId id="316" r:id="rId8"/>
    <p:sldId id="382" r:id="rId9"/>
    <p:sldId id="336" r:id="rId10"/>
    <p:sldId id="321" r:id="rId11"/>
    <p:sldId id="344" r:id="rId12"/>
    <p:sldId id="348" r:id="rId13"/>
    <p:sldId id="347" r:id="rId14"/>
    <p:sldId id="350" r:id="rId15"/>
    <p:sldId id="383" r:id="rId16"/>
    <p:sldId id="381" r:id="rId17"/>
  </p:sldIdLst>
  <p:sldSz cx="9144000" cy="5143500" type="screen16x9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us Quist Nielsen" initials="CQN" lastIdx="1" clrIdx="0">
    <p:extLst>
      <p:ext uri="{19B8F6BF-5375-455C-9EA6-DF929625EA0E}">
        <p15:presenceInfo xmlns:p15="http://schemas.microsoft.com/office/powerpoint/2012/main" userId="S-1-5-21-1086523440-118754835-1136263860-2523" providerId="AD"/>
      </p:ext>
    </p:extLst>
  </p:cmAuthor>
  <p:cmAuthor id="2" name="Thomas Gierlevsen" initials="TG" lastIdx="11" clrIdx="1">
    <p:extLst>
      <p:ext uri="{19B8F6BF-5375-455C-9EA6-DF929625EA0E}">
        <p15:presenceInfo xmlns:p15="http://schemas.microsoft.com/office/powerpoint/2012/main" userId="S::THGI@COWI.Com::04e60968-7e4d-4920-a6d9-727745cc3526" providerId="AD"/>
      </p:ext>
    </p:extLst>
  </p:cmAuthor>
  <p:cmAuthor id="3" name="Carsten Jürgensen" initials="CJ" lastIdx="5" clrIdx="2">
    <p:extLst>
      <p:ext uri="{19B8F6BF-5375-455C-9EA6-DF929625EA0E}">
        <p15:presenceInfo xmlns:p15="http://schemas.microsoft.com/office/powerpoint/2012/main" userId="S::CRJ@COWI.Com::1a828325-27fe-4870-838a-0b2499d051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4F2"/>
    <a:srgbClr val="FF9900"/>
    <a:srgbClr val="00FF00"/>
    <a:srgbClr val="F04E23"/>
    <a:srgbClr val="F1C540"/>
    <a:srgbClr val="E7BC41"/>
    <a:srgbClr val="0080B7"/>
    <a:srgbClr val="5C6673"/>
    <a:srgbClr val="80776F"/>
    <a:srgbClr val="6059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22707" y="30702"/>
            <a:ext cx="2945862" cy="106871"/>
          </a:xfrm>
          <a:prstGeom prst="rect">
            <a:avLst/>
          </a:prstGeom>
        </p:spPr>
        <p:txBody>
          <a:bodyPr vert="horz" lIns="104231" tIns="0" rIns="0" bIns="0" rtlCol="0" anchor="ctr" anchorCtr="0"/>
          <a:lstStyle>
            <a:lvl1pPr algn="l">
              <a:defRPr sz="1200"/>
            </a:lvl1pPr>
          </a:lstStyle>
          <a:p>
            <a:r>
              <a:rPr lang="da-DK" sz="800">
                <a:solidFill>
                  <a:schemeClr val="tx2"/>
                </a:solidFill>
              </a:rPr>
              <a:t>Projektering af Vestmolen i Hanstholm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22707" y="137574"/>
            <a:ext cx="2945862" cy="106871"/>
          </a:xfrm>
          <a:prstGeom prst="rect">
            <a:avLst/>
          </a:prstGeom>
        </p:spPr>
        <p:txBody>
          <a:bodyPr vert="horz" lIns="104231" tIns="0" rIns="0" bIns="0" rtlCol="0" anchor="ctr" anchorCtr="0"/>
          <a:lstStyle>
            <a:lvl1pPr algn="r">
              <a:defRPr sz="1200"/>
            </a:lvl1pPr>
          </a:lstStyle>
          <a:p>
            <a:pPr algn="l"/>
            <a:r>
              <a:rPr lang="da-DK" sz="800">
                <a:solidFill>
                  <a:schemeClr val="tx2"/>
                </a:solidFill>
              </a:rPr>
              <a:t>14 maj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22707" y="244444"/>
            <a:ext cx="2945862" cy="106871"/>
          </a:xfrm>
          <a:prstGeom prst="rect">
            <a:avLst/>
          </a:prstGeom>
        </p:spPr>
        <p:txBody>
          <a:bodyPr vert="horz" lIns="104231" tIns="0" rIns="0" bIns="0" rtlCol="0" anchor="ctr" anchorCtr="0"/>
          <a:lstStyle>
            <a:lvl1pPr algn="l">
              <a:defRPr sz="1200"/>
            </a:lvl1pPr>
          </a:lstStyle>
          <a:p>
            <a:r>
              <a:rPr lang="da-DK" sz="800">
                <a:solidFill>
                  <a:schemeClr val="tx2"/>
                </a:solidFill>
              </a:rPr>
              <a:t>Projektering af Vestmolen i Hanstholm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" y="12219"/>
            <a:ext cx="362315" cy="367693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/>
            </a:lvl1pPr>
          </a:lstStyle>
          <a:p>
            <a:fld id="{38C07F4F-3FB7-4E18-A242-F938D64804F6}" type="slidenum">
              <a:rPr lang="da-DK" sz="1400">
                <a:solidFill>
                  <a:schemeClr val="tx2"/>
                </a:solidFill>
              </a:rPr>
              <a:pPr/>
              <a:t>‹#›</a:t>
            </a:fld>
            <a:endParaRPr lang="da-DK" sz="140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5440" y="9590679"/>
            <a:ext cx="627363" cy="19160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19602" y="12217"/>
            <a:ext cx="0" cy="36769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2432632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" y="12218"/>
            <a:ext cx="366120" cy="367693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3E68CD2C-F294-434C-8F31-88265617A31A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22707" y="30702"/>
            <a:ext cx="2945862" cy="106871"/>
          </a:xfrm>
          <a:prstGeom prst="rect">
            <a:avLst/>
          </a:prstGeom>
        </p:spPr>
        <p:txBody>
          <a:bodyPr vert="horz" lIns="104231" tIns="0" rIns="0" bIns="0" rtlCol="0" anchor="ctr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da-DK"/>
              <a:t>Projektering af Vestmolen i Hanstholm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9602" y="137574"/>
            <a:ext cx="2945862" cy="106871"/>
          </a:xfrm>
          <a:prstGeom prst="rect">
            <a:avLst/>
          </a:prstGeom>
        </p:spPr>
        <p:txBody>
          <a:bodyPr vert="horz" lIns="104231" tIns="0" rIns="0" bIns="0" rtlCol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da-DK"/>
              <a:t>14 maj 2019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noFill/>
          </a:ln>
        </p:spPr>
        <p:txBody>
          <a:bodyPr vert="horz" lIns="88249" tIns="44124" rIns="88249" bIns="44124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58253" y="4716062"/>
            <a:ext cx="6481170" cy="4468009"/>
          </a:xfrm>
          <a:prstGeom prst="rect">
            <a:avLst/>
          </a:prstGeom>
        </p:spPr>
        <p:txBody>
          <a:bodyPr vert="horz" lIns="88249" tIns="44124" rIns="88249" bIns="44124" rtlCol="0"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22707" y="244445"/>
            <a:ext cx="2945862" cy="106871"/>
          </a:xfrm>
          <a:prstGeom prst="rect">
            <a:avLst/>
          </a:prstGeom>
        </p:spPr>
        <p:txBody>
          <a:bodyPr vert="horz" lIns="104231" tIns="0" rIns="0" bIns="0" rtlCol="0" anchor="ctr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da-DK"/>
              <a:t>Projektering af Vestmolen i Hanstholm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19602" y="12217"/>
            <a:ext cx="0" cy="36769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440" y="9590679"/>
            <a:ext cx="627363" cy="19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43991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da-DK" smtClean="0"/>
              <a:pPr/>
              <a:t>4</a:t>
            </a:fld>
            <a:endParaRPr lang="da-DK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a-DK"/>
              <a:t>Projektering af Vestmolen i Hanstholm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da-DK"/>
              <a:t>14 maj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a-DK"/>
              <a:t>Projektering af Vestmolen i Hanstholm</a:t>
            </a:r>
          </a:p>
        </p:txBody>
      </p:sp>
    </p:spTree>
    <p:extLst>
      <p:ext uri="{BB962C8B-B14F-4D97-AF65-F5344CB8AC3E}">
        <p14:creationId xmlns:p14="http://schemas.microsoft.com/office/powerpoint/2010/main" val="1707810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da-DK" smtClean="0"/>
              <a:pPr/>
              <a:t>5</a:t>
            </a:fld>
            <a:endParaRPr lang="da-DK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a-DK"/>
              <a:t>Projektering af Vestmolen i Hanstholm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da-DK"/>
              <a:t>14 maj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a-DK"/>
              <a:t>Projektering af Vestmolen i Hanstholm</a:t>
            </a:r>
          </a:p>
        </p:txBody>
      </p:sp>
    </p:spTree>
    <p:extLst>
      <p:ext uri="{BB962C8B-B14F-4D97-AF65-F5344CB8AC3E}">
        <p14:creationId xmlns:p14="http://schemas.microsoft.com/office/powerpoint/2010/main" val="3204213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da-DK" smtClean="0"/>
              <a:pPr/>
              <a:t>6</a:t>
            </a:fld>
            <a:endParaRPr lang="da-DK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a-DK"/>
              <a:t>Projektering af Vestmolen i Hanstholm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da-DK"/>
              <a:t>14 maj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a-DK"/>
              <a:t>Projektering af Vestmolen i Hanstholm</a:t>
            </a:r>
          </a:p>
        </p:txBody>
      </p:sp>
    </p:spTree>
    <p:extLst>
      <p:ext uri="{BB962C8B-B14F-4D97-AF65-F5344CB8AC3E}">
        <p14:creationId xmlns:p14="http://schemas.microsoft.com/office/powerpoint/2010/main" val="799252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da-DK" smtClean="0"/>
              <a:pPr/>
              <a:t>7</a:t>
            </a:fld>
            <a:endParaRPr lang="da-DK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a-DK"/>
              <a:t>Projektering af Vestmolen i Hanstholm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da-DK"/>
              <a:t>14 maj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a-DK"/>
              <a:t>Projektering af Vestmolen i Hanstholm</a:t>
            </a:r>
          </a:p>
        </p:txBody>
      </p:sp>
    </p:spTree>
    <p:extLst>
      <p:ext uri="{BB962C8B-B14F-4D97-AF65-F5344CB8AC3E}">
        <p14:creationId xmlns:p14="http://schemas.microsoft.com/office/powerpoint/2010/main" val="691134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da-DK" smtClean="0"/>
              <a:pPr/>
              <a:t>8</a:t>
            </a:fld>
            <a:endParaRPr lang="da-DK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a-DK"/>
              <a:t>Projektering af Vestmolen i Hanstholm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da-DK"/>
              <a:t>14 maj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a-DK"/>
              <a:t>Projektering af Vestmolen i Hanstholm</a:t>
            </a:r>
          </a:p>
        </p:txBody>
      </p:sp>
    </p:spTree>
    <p:extLst>
      <p:ext uri="{BB962C8B-B14F-4D97-AF65-F5344CB8AC3E}">
        <p14:creationId xmlns:p14="http://schemas.microsoft.com/office/powerpoint/2010/main" val="747331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da-DK" smtClean="0"/>
              <a:pPr/>
              <a:t>9</a:t>
            </a:fld>
            <a:endParaRPr lang="da-DK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a-DK"/>
              <a:t>Projektering af Vestmolen i Hanstholm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da-DK"/>
              <a:t>14 maj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a-DK"/>
              <a:t>Projektering af Vestmolen i Hanstholm</a:t>
            </a:r>
          </a:p>
        </p:txBody>
      </p:sp>
    </p:spTree>
    <p:extLst>
      <p:ext uri="{BB962C8B-B14F-4D97-AF65-F5344CB8AC3E}">
        <p14:creationId xmlns:p14="http://schemas.microsoft.com/office/powerpoint/2010/main" val="3405041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da-DK" smtClean="0"/>
              <a:pPr/>
              <a:t>10</a:t>
            </a:fld>
            <a:endParaRPr lang="da-DK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a-DK"/>
              <a:t>Projektering af Vestmolen i Hanstholm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da-DK"/>
              <a:t>14 maj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a-DK"/>
              <a:t>Projektering af Vestmolen i Hanstholm</a:t>
            </a:r>
          </a:p>
        </p:txBody>
      </p:sp>
    </p:spTree>
    <p:extLst>
      <p:ext uri="{BB962C8B-B14F-4D97-AF65-F5344CB8AC3E}">
        <p14:creationId xmlns:p14="http://schemas.microsoft.com/office/powerpoint/2010/main" val="2556056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5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7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8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8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8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4"/>
            <a:ext cx="7772400" cy="11017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subtitle</a:t>
            </a:r>
            <a:r>
              <a:rPr lang="da-DK"/>
              <a:t>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26. september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Borgerkonference, havmiljø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1003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419824" y="408355"/>
            <a:ext cx="8305077" cy="3876311"/>
          </a:xfrm>
          <a:solidFill>
            <a:schemeClr val="tx1"/>
          </a:solidFill>
        </p:spPr>
        <p:txBody>
          <a:bodyPr lIns="0" tIns="2088000">
            <a:normAutofit/>
          </a:bodyPr>
          <a:lstStyle>
            <a:lvl1pPr marL="0" indent="0" algn="ctr">
              <a:buNone/>
              <a:defRPr sz="600" b="0" baseline="0">
                <a:solidFill>
                  <a:schemeClr val="accent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01885" y="613504"/>
            <a:ext cx="7911298" cy="63435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098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da-DK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quarter" idx="15"/>
          </p:nvPr>
        </p:nvSpPr>
        <p:spPr>
          <a:xfrm>
            <a:off x="419820" y="1460741"/>
            <a:ext cx="6129600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/>
              <a:t>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960861" y="1460743"/>
            <a:ext cx="1764037" cy="2823923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140272" y="1636548"/>
            <a:ext cx="1424997" cy="63435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803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da-DK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1"/>
            <a:ext cx="3946460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/>
              <a:t>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960861" y="1460743"/>
            <a:ext cx="1764037" cy="2823923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4785388" y="1460743"/>
            <a:ext cx="1764037" cy="2823923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7140272" y="1636548"/>
            <a:ext cx="1424997" cy="63435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954588" y="1636548"/>
            <a:ext cx="1424997" cy="63435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78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960149" y="1460740"/>
            <a:ext cx="1764037" cy="1318542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4785388" y="1460740"/>
            <a:ext cx="1764037" cy="1318542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9" hasCustomPrompt="1"/>
          </p:nvPr>
        </p:nvSpPr>
        <p:spPr>
          <a:xfrm>
            <a:off x="2602247" y="1460532"/>
            <a:ext cx="1764037" cy="1318771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419820" y="1460532"/>
            <a:ext cx="1764037" cy="1318771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7140272" y="1636549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954588" y="1636549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2766972" y="1636549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580812" y="1636549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25" hasCustomPrompt="1"/>
          </p:nvPr>
        </p:nvSpPr>
        <p:spPr>
          <a:xfrm>
            <a:off x="6960149" y="2965683"/>
            <a:ext cx="1764037" cy="1318770"/>
          </a:xfrm>
          <a:solidFill>
            <a:schemeClr val="tx1"/>
          </a:solidFill>
        </p:spPr>
        <p:txBody>
          <a:bodyPr lIns="0" tIns="720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br>
              <a:rPr lang="da-DK"/>
            </a:br>
            <a:r>
              <a:rPr lang="da-DK"/>
              <a:t>ADD IMAGE BY CLICKING ICON</a:t>
            </a:r>
          </a:p>
        </p:txBody>
      </p:sp>
      <p:sp>
        <p:nvSpPr>
          <p:cNvPr id="26" name="Picture Placeholder 9"/>
          <p:cNvSpPr>
            <a:spLocks noGrp="1"/>
          </p:cNvSpPr>
          <p:nvPr>
            <p:ph type="pic" sz="quarter" idx="26" hasCustomPrompt="1"/>
          </p:nvPr>
        </p:nvSpPr>
        <p:spPr>
          <a:xfrm>
            <a:off x="4785388" y="2965683"/>
            <a:ext cx="1764037" cy="1318770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27" name="Picture Placeholder 9"/>
          <p:cNvSpPr>
            <a:spLocks noGrp="1"/>
          </p:cNvSpPr>
          <p:nvPr>
            <p:ph type="pic" sz="quarter" idx="27" hasCustomPrompt="1"/>
          </p:nvPr>
        </p:nvSpPr>
        <p:spPr>
          <a:xfrm>
            <a:off x="2602247" y="2965456"/>
            <a:ext cx="1764037" cy="1318999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28" name="Picture Placeholder 9"/>
          <p:cNvSpPr>
            <a:spLocks noGrp="1"/>
          </p:cNvSpPr>
          <p:nvPr>
            <p:ph type="pic" sz="quarter" idx="28" hasCustomPrompt="1"/>
          </p:nvPr>
        </p:nvSpPr>
        <p:spPr>
          <a:xfrm>
            <a:off x="419820" y="2965456"/>
            <a:ext cx="1764037" cy="1318999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7140272" y="3130273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954588" y="3130273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766972" y="3130273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32" hasCustomPrompt="1"/>
          </p:nvPr>
        </p:nvSpPr>
        <p:spPr>
          <a:xfrm>
            <a:off x="580812" y="3130273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da-DK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657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da-DK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1219919" y="1669933"/>
            <a:ext cx="3127310" cy="1878944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da-DK"/>
              <a:t>Click icon to add picture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24" hasCustomPrompt="1"/>
          </p:nvPr>
        </p:nvSpPr>
        <p:spPr>
          <a:xfrm>
            <a:off x="1219920" y="1669933"/>
            <a:ext cx="3127310" cy="1878944"/>
          </a:xfrm>
          <a:solidFill>
            <a:schemeClr val="tx1"/>
          </a:solidFill>
        </p:spPr>
        <p:txBody>
          <a:bodyPr lIns="108000" tIns="118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F0000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1219919" y="3663443"/>
            <a:ext cx="3127310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25" hasCustomPrompt="1"/>
          </p:nvPr>
        </p:nvSpPr>
        <p:spPr>
          <a:xfrm>
            <a:off x="4796773" y="1669933"/>
            <a:ext cx="3127310" cy="1878944"/>
          </a:xfrm>
          <a:solidFill>
            <a:schemeClr val="tx1"/>
          </a:solidFill>
        </p:spPr>
        <p:txBody>
          <a:bodyPr lIns="108000" tIns="118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F0000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796772" y="3663443"/>
            <a:ext cx="3127310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</p:spTree>
    <p:extLst>
      <p:ext uri="{BB962C8B-B14F-4D97-AF65-F5344CB8AC3E}">
        <p14:creationId xmlns:p14="http://schemas.microsoft.com/office/powerpoint/2010/main" val="283473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da-DK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24" hasCustomPrompt="1"/>
          </p:nvPr>
        </p:nvSpPr>
        <p:spPr>
          <a:xfrm>
            <a:off x="905429" y="1905536"/>
            <a:ext cx="2194578" cy="1318542"/>
          </a:xfrm>
          <a:solidFill>
            <a:schemeClr val="tx1"/>
          </a:solidFill>
        </p:spPr>
        <p:txBody>
          <a:bodyPr lIns="108000" tIns="86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905429" y="3328588"/>
            <a:ext cx="2194578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25" hasCustomPrompt="1"/>
          </p:nvPr>
        </p:nvSpPr>
        <p:spPr>
          <a:xfrm>
            <a:off x="3475025" y="1905536"/>
            <a:ext cx="2194578" cy="1318542"/>
          </a:xfrm>
          <a:solidFill>
            <a:schemeClr val="tx1"/>
          </a:solidFill>
        </p:spPr>
        <p:txBody>
          <a:bodyPr lIns="108000" tIns="86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3475025" y="3328588"/>
            <a:ext cx="2194578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20" name="Picture Placeholder 9"/>
          <p:cNvSpPr>
            <a:spLocks noGrp="1"/>
          </p:cNvSpPr>
          <p:nvPr>
            <p:ph type="pic" sz="quarter" idx="27" hasCustomPrompt="1"/>
          </p:nvPr>
        </p:nvSpPr>
        <p:spPr>
          <a:xfrm>
            <a:off x="6044621" y="1905536"/>
            <a:ext cx="2194578" cy="1318542"/>
          </a:xfrm>
          <a:solidFill>
            <a:schemeClr val="tx1"/>
          </a:solidFill>
        </p:spPr>
        <p:txBody>
          <a:bodyPr lIns="108000" tIns="86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6044621" y="3328588"/>
            <a:ext cx="2194578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</p:spTree>
    <p:extLst>
      <p:ext uri="{BB962C8B-B14F-4D97-AF65-F5344CB8AC3E}">
        <p14:creationId xmlns:p14="http://schemas.microsoft.com/office/powerpoint/2010/main" val="141606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/9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7" name="Media Placeholder 8"/>
          <p:cNvSpPr>
            <a:spLocks noGrp="1"/>
          </p:cNvSpPr>
          <p:nvPr>
            <p:ph type="media" sz="quarter" idx="13" hasCustomPrompt="1"/>
          </p:nvPr>
        </p:nvSpPr>
        <p:spPr>
          <a:xfrm>
            <a:off x="3704592" y="1460743"/>
            <a:ext cx="5020309" cy="2823923"/>
          </a:xfrm>
          <a:solidFill>
            <a:schemeClr val="tx1"/>
          </a:solidFill>
          <a:effectLst/>
        </p:spPr>
        <p:txBody>
          <a:bodyPr tIns="1584000">
            <a:normAutofit/>
          </a:bodyPr>
          <a:lstStyle>
            <a:lvl1pPr marL="0" indent="0" algn="ctr">
              <a:buNone/>
              <a:defRPr sz="600">
                <a:solidFill>
                  <a:srgbClr val="F04E23"/>
                </a:solidFill>
              </a:defRPr>
            </a:lvl1pPr>
          </a:lstStyle>
          <a:p>
            <a:r>
              <a:rPr lang="da-DK"/>
              <a:t>CLICK TO ADD MEDIA SIZE 16/9</a:t>
            </a:r>
          </a:p>
        </p:txBody>
      </p:sp>
      <p:sp>
        <p:nvSpPr>
          <p:cNvPr id="8" name="Content Placeholder 8"/>
          <p:cNvSpPr>
            <a:spLocks noGrp="1"/>
          </p:cNvSpPr>
          <p:nvPr>
            <p:ph sz="quarter" idx="19"/>
          </p:nvPr>
        </p:nvSpPr>
        <p:spPr>
          <a:xfrm>
            <a:off x="419819" y="1460741"/>
            <a:ext cx="2873326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da-DK"/>
              <a:t>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da-DK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72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/3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8" name="Content Placeholder 8"/>
          <p:cNvSpPr>
            <a:spLocks noGrp="1"/>
          </p:cNvSpPr>
          <p:nvPr>
            <p:ph sz="quarter" idx="19"/>
          </p:nvPr>
        </p:nvSpPr>
        <p:spPr>
          <a:xfrm>
            <a:off x="419819" y="1460741"/>
            <a:ext cx="4165486" cy="2823713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/>
              <a:t>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5" hasCustomPrompt="1"/>
          </p:nvPr>
        </p:nvSpPr>
        <p:spPr>
          <a:xfrm>
            <a:off x="4958719" y="1460741"/>
            <a:ext cx="3766185" cy="2823713"/>
          </a:xfrm>
          <a:solidFill>
            <a:schemeClr val="tx1"/>
          </a:solidFill>
          <a:effectLst/>
        </p:spPr>
        <p:txBody>
          <a:bodyPr tIns="1584000">
            <a:normAutofit/>
          </a:bodyPr>
          <a:lstStyle>
            <a:lvl1pPr marL="0" indent="0" algn="ctr">
              <a:buNone/>
              <a:defRPr sz="600" baseline="0">
                <a:solidFill>
                  <a:srgbClr val="F04E23"/>
                </a:solidFill>
              </a:defRPr>
            </a:lvl1pPr>
          </a:lstStyle>
          <a:p>
            <a:r>
              <a:rPr lang="da-DK"/>
              <a:t>CLICK TO ADD MEDIA SIZE 4/3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da-DK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414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cus B">
    <p:bg>
      <p:bgPr>
        <a:solidFill>
          <a:srgbClr val="7D88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56476" y="2225348"/>
            <a:ext cx="5631048" cy="676227"/>
          </a:xfrm>
        </p:spPr>
        <p:txBody>
          <a:bodyPr anchor="ctr" anchorCtr="0"/>
          <a:lstStyle>
            <a:lvl1pPr algn="ctr">
              <a:defRPr sz="3200" baseline="0">
                <a:solidFill>
                  <a:srgbClr val="FFFFFF"/>
                </a:solidFill>
              </a:defRPr>
            </a:lvl1pPr>
          </a:lstStyle>
          <a:p>
            <a:r>
              <a:rPr lang="da-DK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206453" y="-2691"/>
            <a:ext cx="2941493" cy="2439862"/>
            <a:chOff x="6224953" y="1"/>
            <a:chExt cx="2941493" cy="2439862"/>
          </a:xfrm>
        </p:grpSpPr>
        <p:sp>
          <p:nvSpPr>
            <p:cNvPr id="13" name="Isosceles Triangle 13"/>
            <p:cNvSpPr/>
            <p:nvPr/>
          </p:nvSpPr>
          <p:spPr>
            <a:xfrm>
              <a:off x="6224953" y="4686"/>
              <a:ext cx="1762587" cy="925006"/>
            </a:xfrm>
            <a:custGeom>
              <a:avLst/>
              <a:gdLst>
                <a:gd name="connsiteX0" fmla="*/ 0 w 1274885"/>
                <a:gd name="connsiteY0" fmla="*/ 830486 h 830486"/>
                <a:gd name="connsiteX1" fmla="*/ 637443 w 1274885"/>
                <a:gd name="connsiteY1" fmla="*/ 0 h 830486"/>
                <a:gd name="connsiteX2" fmla="*/ 1274885 w 1274885"/>
                <a:gd name="connsiteY2" fmla="*/ 830486 h 830486"/>
                <a:gd name="connsiteX3" fmla="*/ 0 w 1274885"/>
                <a:gd name="connsiteY3" fmla="*/ 830486 h 830486"/>
                <a:gd name="connsiteX0" fmla="*/ 501161 w 1776046"/>
                <a:gd name="connsiteY0" fmla="*/ 1362420 h 1362420"/>
                <a:gd name="connsiteX1" fmla="*/ 0 w 1776046"/>
                <a:gd name="connsiteY1" fmla="*/ 0 h 1362420"/>
                <a:gd name="connsiteX2" fmla="*/ 1776046 w 1776046"/>
                <a:gd name="connsiteY2" fmla="*/ 1362420 h 1362420"/>
                <a:gd name="connsiteX3" fmla="*/ 501161 w 1776046"/>
                <a:gd name="connsiteY3" fmla="*/ 1362420 h 1362420"/>
                <a:gd name="connsiteX0" fmla="*/ 501161 w 1973873"/>
                <a:gd name="connsiteY0" fmla="*/ 1362420 h 1362420"/>
                <a:gd name="connsiteX1" fmla="*/ 0 w 1973873"/>
                <a:gd name="connsiteY1" fmla="*/ 0 h 1362420"/>
                <a:gd name="connsiteX2" fmla="*/ 1973873 w 1973873"/>
                <a:gd name="connsiteY2" fmla="*/ 518358 h 1362420"/>
                <a:gd name="connsiteX3" fmla="*/ 501161 w 1973873"/>
                <a:gd name="connsiteY3" fmla="*/ 1362420 h 1362420"/>
                <a:gd name="connsiteX0" fmla="*/ 1472711 w 1973873"/>
                <a:gd name="connsiteY0" fmla="*/ 1437154 h 1437154"/>
                <a:gd name="connsiteX1" fmla="*/ 0 w 1973873"/>
                <a:gd name="connsiteY1" fmla="*/ 0 h 1437154"/>
                <a:gd name="connsiteX2" fmla="*/ 1973873 w 1973873"/>
                <a:gd name="connsiteY2" fmla="*/ 518358 h 1437154"/>
                <a:gd name="connsiteX3" fmla="*/ 1472711 w 1973873"/>
                <a:gd name="connsiteY3" fmla="*/ 1437154 h 1437154"/>
                <a:gd name="connsiteX0" fmla="*/ 1472711 w 1978269"/>
                <a:gd name="connsiteY0" fmla="*/ 1437154 h 1437154"/>
                <a:gd name="connsiteX1" fmla="*/ 0 w 1978269"/>
                <a:gd name="connsiteY1" fmla="*/ 0 h 1437154"/>
                <a:gd name="connsiteX2" fmla="*/ 1978269 w 1978269"/>
                <a:gd name="connsiteY2" fmla="*/ 619470 h 1437154"/>
                <a:gd name="connsiteX3" fmla="*/ 1472711 w 1978269"/>
                <a:gd name="connsiteY3" fmla="*/ 1437154 h 1437154"/>
                <a:gd name="connsiteX0" fmla="*/ 1472711 w 1965081"/>
                <a:gd name="connsiteY0" fmla="*/ 1437154 h 1437154"/>
                <a:gd name="connsiteX1" fmla="*/ 0 w 1965081"/>
                <a:gd name="connsiteY1" fmla="*/ 0 h 1437154"/>
                <a:gd name="connsiteX2" fmla="*/ 1965081 w 1965081"/>
                <a:gd name="connsiteY2" fmla="*/ 513962 h 1437154"/>
                <a:gd name="connsiteX3" fmla="*/ 1472711 w 1965081"/>
                <a:gd name="connsiteY3" fmla="*/ 1437154 h 1437154"/>
                <a:gd name="connsiteX0" fmla="*/ 140301 w 632671"/>
                <a:gd name="connsiteY0" fmla="*/ 923192 h 923192"/>
                <a:gd name="connsiteX1" fmla="*/ 0 w 632671"/>
                <a:gd name="connsiteY1" fmla="*/ 739 h 923192"/>
                <a:gd name="connsiteX2" fmla="*/ 632671 w 632671"/>
                <a:gd name="connsiteY2" fmla="*/ 0 h 923192"/>
                <a:gd name="connsiteX3" fmla="*/ 140301 w 632671"/>
                <a:gd name="connsiteY3" fmla="*/ 923192 h 923192"/>
                <a:gd name="connsiteX0" fmla="*/ 447461 w 632671"/>
                <a:gd name="connsiteY0" fmla="*/ 865081 h 865081"/>
                <a:gd name="connsiteX1" fmla="*/ 0 w 632671"/>
                <a:gd name="connsiteY1" fmla="*/ 739 h 865081"/>
                <a:gd name="connsiteX2" fmla="*/ 632671 w 632671"/>
                <a:gd name="connsiteY2" fmla="*/ 0 h 865081"/>
                <a:gd name="connsiteX3" fmla="*/ 447461 w 632671"/>
                <a:gd name="connsiteY3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33349 w 1664218"/>
                <a:gd name="connsiteY0" fmla="*/ 802819 h 802819"/>
                <a:gd name="connsiteX1" fmla="*/ 0 w 1664218"/>
                <a:gd name="connsiteY1" fmla="*/ 551421 h 802819"/>
                <a:gd name="connsiteX2" fmla="*/ 1031547 w 1664218"/>
                <a:gd name="connsiteY2" fmla="*/ 739 h 802819"/>
                <a:gd name="connsiteX3" fmla="*/ 1664218 w 1664218"/>
                <a:gd name="connsiteY3" fmla="*/ 0 h 802819"/>
                <a:gd name="connsiteX4" fmla="*/ 1433349 w 1664218"/>
                <a:gd name="connsiteY4" fmla="*/ 802819 h 802819"/>
                <a:gd name="connsiteX0" fmla="*/ 1470707 w 1664218"/>
                <a:gd name="connsiteY0" fmla="*/ 873383 h 873383"/>
                <a:gd name="connsiteX1" fmla="*/ 0 w 1664218"/>
                <a:gd name="connsiteY1" fmla="*/ 551421 h 873383"/>
                <a:gd name="connsiteX2" fmla="*/ 1031547 w 1664218"/>
                <a:gd name="connsiteY2" fmla="*/ 739 h 873383"/>
                <a:gd name="connsiteX3" fmla="*/ 1664218 w 1664218"/>
                <a:gd name="connsiteY3" fmla="*/ 0 h 873383"/>
                <a:gd name="connsiteX4" fmla="*/ 1470707 w 1664218"/>
                <a:gd name="connsiteY4" fmla="*/ 873383 h 873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4218" h="873383">
                  <a:moveTo>
                    <a:pt x="1470707" y="873383"/>
                  </a:moveTo>
                  <a:cubicBezTo>
                    <a:pt x="1378948" y="855997"/>
                    <a:pt x="4591" y="552203"/>
                    <a:pt x="0" y="551421"/>
                  </a:cubicBezTo>
                  <a:lnTo>
                    <a:pt x="1031547" y="739"/>
                  </a:lnTo>
                  <a:lnTo>
                    <a:pt x="1664218" y="0"/>
                  </a:lnTo>
                  <a:lnTo>
                    <a:pt x="1470707" y="873383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5C6673"/>
                </a:gs>
                <a:gs pos="0">
                  <a:srgbClr val="7D8793"/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2"/>
            <p:cNvSpPr/>
            <p:nvPr/>
          </p:nvSpPr>
          <p:spPr>
            <a:xfrm>
              <a:off x="7758996" y="3639"/>
              <a:ext cx="744602" cy="935201"/>
            </a:xfrm>
            <a:custGeom>
              <a:avLst/>
              <a:gdLst>
                <a:gd name="connsiteX0" fmla="*/ 0 w 923192"/>
                <a:gd name="connsiteY0" fmla="*/ 1384788 h 1384788"/>
                <a:gd name="connsiteX1" fmla="*/ 461596 w 923192"/>
                <a:gd name="connsiteY1" fmla="*/ 0 h 1384788"/>
                <a:gd name="connsiteX2" fmla="*/ 923192 w 923192"/>
                <a:gd name="connsiteY2" fmla="*/ 1384788 h 1384788"/>
                <a:gd name="connsiteX3" fmla="*/ 0 w 923192"/>
                <a:gd name="connsiteY3" fmla="*/ 1384788 h 1384788"/>
                <a:gd name="connsiteX0" fmla="*/ 0 w 1077058"/>
                <a:gd name="connsiteY0" fmla="*/ 1626576 h 1626576"/>
                <a:gd name="connsiteX1" fmla="*/ 1077058 w 1077058"/>
                <a:gd name="connsiteY1" fmla="*/ 0 h 1626576"/>
                <a:gd name="connsiteX2" fmla="*/ 923192 w 1077058"/>
                <a:gd name="connsiteY2" fmla="*/ 1626576 h 1626576"/>
                <a:gd name="connsiteX3" fmla="*/ 0 w 1077058"/>
                <a:gd name="connsiteY3" fmla="*/ 1626576 h 1626576"/>
                <a:gd name="connsiteX0" fmla="*/ 0 w 1257300"/>
                <a:gd name="connsiteY0" fmla="*/ 874834 h 1626576"/>
                <a:gd name="connsiteX1" fmla="*/ 1257300 w 1257300"/>
                <a:gd name="connsiteY1" fmla="*/ 0 h 1626576"/>
                <a:gd name="connsiteX2" fmla="*/ 1103434 w 1257300"/>
                <a:gd name="connsiteY2" fmla="*/ 1626576 h 1626576"/>
                <a:gd name="connsiteX3" fmla="*/ 0 w 1257300"/>
                <a:gd name="connsiteY3" fmla="*/ 874834 h 1626576"/>
                <a:gd name="connsiteX0" fmla="*/ 0 w 1257300"/>
                <a:gd name="connsiteY0" fmla="*/ 874834 h 2198076"/>
                <a:gd name="connsiteX1" fmla="*/ 1257300 w 1257300"/>
                <a:gd name="connsiteY1" fmla="*/ 0 h 2198076"/>
                <a:gd name="connsiteX2" fmla="*/ 281354 w 1257300"/>
                <a:gd name="connsiteY2" fmla="*/ 2198076 h 2198076"/>
                <a:gd name="connsiteX3" fmla="*/ 0 w 1257300"/>
                <a:gd name="connsiteY3" fmla="*/ 874834 h 2198076"/>
                <a:gd name="connsiteX0" fmla="*/ 0 w 1288695"/>
                <a:gd name="connsiteY0" fmla="*/ 874834 h 2198076"/>
                <a:gd name="connsiteX1" fmla="*/ 1257300 w 1288695"/>
                <a:gd name="connsiteY1" fmla="*/ 0 h 2198076"/>
                <a:gd name="connsiteX2" fmla="*/ 1261696 w 1288695"/>
                <a:gd name="connsiteY2" fmla="*/ 360484 h 2198076"/>
                <a:gd name="connsiteX3" fmla="*/ 281354 w 1288695"/>
                <a:gd name="connsiteY3" fmla="*/ 2198076 h 2198076"/>
                <a:gd name="connsiteX4" fmla="*/ 0 w 1288695"/>
                <a:gd name="connsiteY4" fmla="*/ 874834 h 2198076"/>
                <a:gd name="connsiteX0" fmla="*/ 0 w 1305185"/>
                <a:gd name="connsiteY0" fmla="*/ 874834 h 2198076"/>
                <a:gd name="connsiteX1" fmla="*/ 1257300 w 1305185"/>
                <a:gd name="connsiteY1" fmla="*/ 0 h 2198076"/>
                <a:gd name="connsiteX2" fmla="*/ 1261696 w 1305185"/>
                <a:gd name="connsiteY2" fmla="*/ 360484 h 2198076"/>
                <a:gd name="connsiteX3" fmla="*/ 281354 w 1305185"/>
                <a:gd name="connsiteY3" fmla="*/ 2198076 h 2198076"/>
                <a:gd name="connsiteX4" fmla="*/ 0 w 1305185"/>
                <a:gd name="connsiteY4" fmla="*/ 874834 h 2198076"/>
                <a:gd name="connsiteX0" fmla="*/ 0 w 1262875"/>
                <a:gd name="connsiteY0" fmla="*/ 874834 h 2198076"/>
                <a:gd name="connsiteX1" fmla="*/ 1257300 w 1262875"/>
                <a:gd name="connsiteY1" fmla="*/ 0 h 2198076"/>
                <a:gd name="connsiteX2" fmla="*/ 1261696 w 1262875"/>
                <a:gd name="connsiteY2" fmla="*/ 360484 h 2198076"/>
                <a:gd name="connsiteX3" fmla="*/ 281354 w 1262875"/>
                <a:gd name="connsiteY3" fmla="*/ 2198076 h 2198076"/>
                <a:gd name="connsiteX4" fmla="*/ 0 w 1262875"/>
                <a:gd name="connsiteY4" fmla="*/ 874834 h 2198076"/>
                <a:gd name="connsiteX0" fmla="*/ 0 w 1262875"/>
                <a:gd name="connsiteY0" fmla="*/ 874834 h 2132133"/>
                <a:gd name="connsiteX1" fmla="*/ 1257300 w 1262875"/>
                <a:gd name="connsiteY1" fmla="*/ 0 h 2132133"/>
                <a:gd name="connsiteX2" fmla="*/ 1261696 w 1262875"/>
                <a:gd name="connsiteY2" fmla="*/ 360484 h 2132133"/>
                <a:gd name="connsiteX3" fmla="*/ 391258 w 1262875"/>
                <a:gd name="connsiteY3" fmla="*/ 2132133 h 2132133"/>
                <a:gd name="connsiteX4" fmla="*/ 0 w 1262875"/>
                <a:gd name="connsiteY4" fmla="*/ 874834 h 2132133"/>
                <a:gd name="connsiteX0" fmla="*/ 0 w 1262875"/>
                <a:gd name="connsiteY0" fmla="*/ 874834 h 2193680"/>
                <a:gd name="connsiteX1" fmla="*/ 1257300 w 1262875"/>
                <a:gd name="connsiteY1" fmla="*/ 0 h 2193680"/>
                <a:gd name="connsiteX2" fmla="*/ 1261696 w 1262875"/>
                <a:gd name="connsiteY2" fmla="*/ 360484 h 2193680"/>
                <a:gd name="connsiteX3" fmla="*/ 276958 w 1262875"/>
                <a:gd name="connsiteY3" fmla="*/ 2193680 h 2193680"/>
                <a:gd name="connsiteX4" fmla="*/ 0 w 1262875"/>
                <a:gd name="connsiteY4" fmla="*/ 874834 h 2193680"/>
                <a:gd name="connsiteX0" fmla="*/ 0 w 1261696"/>
                <a:gd name="connsiteY0" fmla="*/ 874845 h 2193691"/>
                <a:gd name="connsiteX1" fmla="*/ 1257300 w 1261696"/>
                <a:gd name="connsiteY1" fmla="*/ 11 h 2193691"/>
                <a:gd name="connsiteX2" fmla="*/ 1261696 w 1261696"/>
                <a:gd name="connsiteY2" fmla="*/ 360495 h 2193691"/>
                <a:gd name="connsiteX3" fmla="*/ 276958 w 1261696"/>
                <a:gd name="connsiteY3" fmla="*/ 2193691 h 2193691"/>
                <a:gd name="connsiteX4" fmla="*/ 0 w 1261696"/>
                <a:gd name="connsiteY4" fmla="*/ 874845 h 2193691"/>
                <a:gd name="connsiteX0" fmla="*/ 0 w 1261696"/>
                <a:gd name="connsiteY0" fmla="*/ 829574 h 2148420"/>
                <a:gd name="connsiteX1" fmla="*/ 1191450 w 1261696"/>
                <a:gd name="connsiteY1" fmla="*/ 13 h 2148420"/>
                <a:gd name="connsiteX2" fmla="*/ 1261696 w 1261696"/>
                <a:gd name="connsiteY2" fmla="*/ 315224 h 2148420"/>
                <a:gd name="connsiteX3" fmla="*/ 276958 w 1261696"/>
                <a:gd name="connsiteY3" fmla="*/ 2148420 h 2148420"/>
                <a:gd name="connsiteX4" fmla="*/ 0 w 1261696"/>
                <a:gd name="connsiteY4" fmla="*/ 829574 h 2148420"/>
                <a:gd name="connsiteX0" fmla="*/ 0 w 1195846"/>
                <a:gd name="connsiteY0" fmla="*/ 829571 h 2148417"/>
                <a:gd name="connsiteX1" fmla="*/ 1191450 w 1195846"/>
                <a:gd name="connsiteY1" fmla="*/ 10 h 2148417"/>
                <a:gd name="connsiteX2" fmla="*/ 1195846 w 1195846"/>
                <a:gd name="connsiteY2" fmla="*/ 434574 h 2148417"/>
                <a:gd name="connsiteX3" fmla="*/ 276958 w 1195846"/>
                <a:gd name="connsiteY3" fmla="*/ 2148417 h 2148417"/>
                <a:gd name="connsiteX4" fmla="*/ 0 w 1195846"/>
                <a:gd name="connsiteY4" fmla="*/ 829571 h 2148417"/>
                <a:gd name="connsiteX0" fmla="*/ 0 w 1195846"/>
                <a:gd name="connsiteY0" fmla="*/ 829571 h 829571"/>
                <a:gd name="connsiteX1" fmla="*/ 1191450 w 1195846"/>
                <a:gd name="connsiteY1" fmla="*/ 10 h 829571"/>
                <a:gd name="connsiteX2" fmla="*/ 1195846 w 1195846"/>
                <a:gd name="connsiteY2" fmla="*/ 434574 h 829571"/>
                <a:gd name="connsiteX3" fmla="*/ 650530 w 1195846"/>
                <a:gd name="connsiteY3" fmla="*/ 649974 h 829571"/>
                <a:gd name="connsiteX4" fmla="*/ 0 w 1195846"/>
                <a:gd name="connsiteY4" fmla="*/ 829571 h 829571"/>
                <a:gd name="connsiteX0" fmla="*/ 0 w 1195846"/>
                <a:gd name="connsiteY0" fmla="*/ 829571 h 1301650"/>
                <a:gd name="connsiteX1" fmla="*/ 1191450 w 1195846"/>
                <a:gd name="connsiteY1" fmla="*/ 10 h 1301650"/>
                <a:gd name="connsiteX2" fmla="*/ 1195846 w 1195846"/>
                <a:gd name="connsiteY2" fmla="*/ 434574 h 1301650"/>
                <a:gd name="connsiteX3" fmla="*/ 505252 w 1195846"/>
                <a:gd name="connsiteY3" fmla="*/ 1301650 h 1301650"/>
                <a:gd name="connsiteX4" fmla="*/ 0 w 1195846"/>
                <a:gd name="connsiteY4" fmla="*/ 829571 h 1301650"/>
                <a:gd name="connsiteX0" fmla="*/ 295854 w 690594"/>
                <a:gd name="connsiteY0" fmla="*/ 605428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295854 w 690594"/>
                <a:gd name="connsiteY4" fmla="*/ 605428 h 1301650"/>
                <a:gd name="connsiteX0" fmla="*/ 179632 w 690594"/>
                <a:gd name="connsiteY0" fmla="*/ 439396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179632 w 690594"/>
                <a:gd name="connsiteY4" fmla="*/ 439396 h 1301650"/>
                <a:gd name="connsiteX0" fmla="*/ 179632 w 690594"/>
                <a:gd name="connsiteY0" fmla="*/ 4822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179632 w 690594"/>
                <a:gd name="connsiteY3" fmla="*/ 4822 h 867076"/>
                <a:gd name="connsiteX0" fmla="*/ 204537 w 690594"/>
                <a:gd name="connsiteY0" fmla="*/ 67084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204537 w 690594"/>
                <a:gd name="connsiteY3" fmla="*/ 67084 h 867076"/>
                <a:gd name="connsiteX0" fmla="*/ 196236 w 690594"/>
                <a:gd name="connsiteY0" fmla="*/ 0 h 883008"/>
                <a:gd name="connsiteX1" fmla="*/ 690594 w 690594"/>
                <a:gd name="connsiteY1" fmla="*/ 15932 h 883008"/>
                <a:gd name="connsiteX2" fmla="*/ 0 w 690594"/>
                <a:gd name="connsiteY2" fmla="*/ 883008 h 883008"/>
                <a:gd name="connsiteX3" fmla="*/ 196236 w 690594"/>
                <a:gd name="connsiteY3" fmla="*/ 0 h 883008"/>
                <a:gd name="connsiteX0" fmla="*/ 196236 w 703046"/>
                <a:gd name="connsiteY0" fmla="*/ 0 h 883008"/>
                <a:gd name="connsiteX1" fmla="*/ 703046 w 703046"/>
                <a:gd name="connsiteY1" fmla="*/ 3480 h 883008"/>
                <a:gd name="connsiteX2" fmla="*/ 0 w 703046"/>
                <a:gd name="connsiteY2" fmla="*/ 883008 h 883008"/>
                <a:gd name="connsiteX3" fmla="*/ 196236 w 703046"/>
                <a:gd name="connsiteY3" fmla="*/ 0 h 88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046" h="883008">
                  <a:moveTo>
                    <a:pt x="196236" y="0"/>
                  </a:moveTo>
                  <a:lnTo>
                    <a:pt x="703046" y="3480"/>
                  </a:lnTo>
                  <a:lnTo>
                    <a:pt x="0" y="883008"/>
                  </a:lnTo>
                  <a:lnTo>
                    <a:pt x="19623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35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1"/>
            <p:cNvSpPr/>
            <p:nvPr/>
          </p:nvSpPr>
          <p:spPr>
            <a:xfrm>
              <a:off x="8211654" y="657309"/>
              <a:ext cx="954792" cy="1782554"/>
            </a:xfrm>
            <a:custGeom>
              <a:avLst/>
              <a:gdLst>
                <a:gd name="connsiteX0" fmla="*/ 0 w 470389"/>
                <a:gd name="connsiteY0" fmla="*/ 984739 h 984739"/>
                <a:gd name="connsiteX1" fmla="*/ 235195 w 470389"/>
                <a:gd name="connsiteY1" fmla="*/ 0 h 984739"/>
                <a:gd name="connsiteX2" fmla="*/ 470389 w 470389"/>
                <a:gd name="connsiteY2" fmla="*/ 984739 h 984739"/>
                <a:gd name="connsiteX3" fmla="*/ 0 w 470389"/>
                <a:gd name="connsiteY3" fmla="*/ 984739 h 984739"/>
                <a:gd name="connsiteX0" fmla="*/ 0 w 470389"/>
                <a:gd name="connsiteY0" fmla="*/ 989135 h 989135"/>
                <a:gd name="connsiteX1" fmla="*/ 437418 w 470389"/>
                <a:gd name="connsiteY1" fmla="*/ 0 h 989135"/>
                <a:gd name="connsiteX2" fmla="*/ 470389 w 470389"/>
                <a:gd name="connsiteY2" fmla="*/ 989135 h 989135"/>
                <a:gd name="connsiteX3" fmla="*/ 0 w 470389"/>
                <a:gd name="connsiteY3" fmla="*/ 989135 h 989135"/>
                <a:gd name="connsiteX0" fmla="*/ 0 w 681404"/>
                <a:gd name="connsiteY0" fmla="*/ 593481 h 989135"/>
                <a:gd name="connsiteX1" fmla="*/ 648433 w 681404"/>
                <a:gd name="connsiteY1" fmla="*/ 0 h 989135"/>
                <a:gd name="connsiteX2" fmla="*/ 681404 w 681404"/>
                <a:gd name="connsiteY2" fmla="*/ 989135 h 989135"/>
                <a:gd name="connsiteX3" fmla="*/ 0 w 681404"/>
                <a:gd name="connsiteY3" fmla="*/ 593481 h 989135"/>
                <a:gd name="connsiteX0" fmla="*/ 0 w 1121020"/>
                <a:gd name="connsiteY0" fmla="*/ 593481 h 2373923"/>
                <a:gd name="connsiteX1" fmla="*/ 648433 w 1121020"/>
                <a:gd name="connsiteY1" fmla="*/ 0 h 2373923"/>
                <a:gd name="connsiteX2" fmla="*/ 1121020 w 1121020"/>
                <a:gd name="connsiteY2" fmla="*/ 2373923 h 2373923"/>
                <a:gd name="connsiteX3" fmla="*/ 0 w 1121020"/>
                <a:gd name="connsiteY3" fmla="*/ 593481 h 2373923"/>
                <a:gd name="connsiteX0" fmla="*/ 0 w 1134209"/>
                <a:gd name="connsiteY0" fmla="*/ 593481 h 2395904"/>
                <a:gd name="connsiteX1" fmla="*/ 648433 w 1134209"/>
                <a:gd name="connsiteY1" fmla="*/ 0 h 2395904"/>
                <a:gd name="connsiteX2" fmla="*/ 1134209 w 1134209"/>
                <a:gd name="connsiteY2" fmla="*/ 2395904 h 2395904"/>
                <a:gd name="connsiteX3" fmla="*/ 0 w 1134209"/>
                <a:gd name="connsiteY3" fmla="*/ 593481 h 2395904"/>
                <a:gd name="connsiteX0" fmla="*/ 0 w 1116625"/>
                <a:gd name="connsiteY0" fmla="*/ 426428 h 2395904"/>
                <a:gd name="connsiteX1" fmla="*/ 630849 w 1116625"/>
                <a:gd name="connsiteY1" fmla="*/ 0 h 2395904"/>
                <a:gd name="connsiteX2" fmla="*/ 1116625 w 1116625"/>
                <a:gd name="connsiteY2" fmla="*/ 2395904 h 2395904"/>
                <a:gd name="connsiteX3" fmla="*/ 0 w 1116625"/>
                <a:gd name="connsiteY3" fmla="*/ 426428 h 2395904"/>
                <a:gd name="connsiteX0" fmla="*/ 0 w 1138605"/>
                <a:gd name="connsiteY0" fmla="*/ 602274 h 2395904"/>
                <a:gd name="connsiteX1" fmla="*/ 652829 w 1138605"/>
                <a:gd name="connsiteY1" fmla="*/ 0 h 2395904"/>
                <a:gd name="connsiteX2" fmla="*/ 1138605 w 1138605"/>
                <a:gd name="connsiteY2" fmla="*/ 2395904 h 2395904"/>
                <a:gd name="connsiteX3" fmla="*/ 0 w 1138605"/>
                <a:gd name="connsiteY3" fmla="*/ 602274 h 2395904"/>
                <a:gd name="connsiteX0" fmla="*/ 0 w 1370241"/>
                <a:gd name="connsiteY0" fmla="*/ 299042 h 2395904"/>
                <a:gd name="connsiteX1" fmla="*/ 884465 w 1370241"/>
                <a:gd name="connsiteY1" fmla="*/ 0 h 2395904"/>
                <a:gd name="connsiteX2" fmla="*/ 1370241 w 1370241"/>
                <a:gd name="connsiteY2" fmla="*/ 2395904 h 2395904"/>
                <a:gd name="connsiteX3" fmla="*/ 0 w 1370241"/>
                <a:gd name="connsiteY3" fmla="*/ 299042 h 2395904"/>
                <a:gd name="connsiteX0" fmla="*/ 0 w 884465"/>
                <a:gd name="connsiteY0" fmla="*/ 299042 h 947129"/>
                <a:gd name="connsiteX1" fmla="*/ 884465 w 884465"/>
                <a:gd name="connsiteY1" fmla="*/ 0 h 947129"/>
                <a:gd name="connsiteX2" fmla="*/ 662700 w 884465"/>
                <a:gd name="connsiteY2" fmla="*/ 947129 h 947129"/>
                <a:gd name="connsiteX3" fmla="*/ 0 w 884465"/>
                <a:gd name="connsiteY3" fmla="*/ 299042 h 947129"/>
                <a:gd name="connsiteX0" fmla="*/ 0 w 884465"/>
                <a:gd name="connsiteY0" fmla="*/ 299042 h 897320"/>
                <a:gd name="connsiteX1" fmla="*/ 884465 w 884465"/>
                <a:gd name="connsiteY1" fmla="*/ 0 h 897320"/>
                <a:gd name="connsiteX2" fmla="*/ 874391 w 884465"/>
                <a:gd name="connsiteY2" fmla="*/ 897320 h 897320"/>
                <a:gd name="connsiteX3" fmla="*/ 0 w 884465"/>
                <a:gd name="connsiteY3" fmla="*/ 299042 h 897320"/>
                <a:gd name="connsiteX0" fmla="*/ 0 w 884465"/>
                <a:gd name="connsiteY0" fmla="*/ 299042 h 1664187"/>
                <a:gd name="connsiteX1" fmla="*/ 884465 w 884465"/>
                <a:gd name="connsiteY1" fmla="*/ 0 h 1664187"/>
                <a:gd name="connsiteX2" fmla="*/ 874391 w 884465"/>
                <a:gd name="connsiteY2" fmla="*/ 897320 h 1664187"/>
                <a:gd name="connsiteX3" fmla="*/ 508588 w 884465"/>
                <a:gd name="connsiteY3" fmla="*/ 1658168 h 1664187"/>
                <a:gd name="connsiteX4" fmla="*/ 0 w 884465"/>
                <a:gd name="connsiteY4" fmla="*/ 299042 h 1664187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529493"/>
                <a:gd name="connsiteX1" fmla="*/ 884465 w 884465"/>
                <a:gd name="connsiteY1" fmla="*/ 0 h 1529493"/>
                <a:gd name="connsiteX2" fmla="*/ 874391 w 884465"/>
                <a:gd name="connsiteY2" fmla="*/ 897320 h 1529493"/>
                <a:gd name="connsiteX3" fmla="*/ 479532 w 884465"/>
                <a:gd name="connsiteY3" fmla="*/ 1529493 h 1529493"/>
                <a:gd name="connsiteX4" fmla="*/ 0 w 884465"/>
                <a:gd name="connsiteY4" fmla="*/ 299042 h 1529493"/>
                <a:gd name="connsiteX0" fmla="*/ 0 w 884465"/>
                <a:gd name="connsiteY0" fmla="*/ 299042 h 1683073"/>
                <a:gd name="connsiteX1" fmla="*/ 884465 w 884465"/>
                <a:gd name="connsiteY1" fmla="*/ 0 h 1683073"/>
                <a:gd name="connsiteX2" fmla="*/ 874391 w 884465"/>
                <a:gd name="connsiteY2" fmla="*/ 897320 h 1683073"/>
                <a:gd name="connsiteX3" fmla="*/ 516890 w 884465"/>
                <a:gd name="connsiteY3" fmla="*/ 1683073 h 1683073"/>
                <a:gd name="connsiteX4" fmla="*/ 0 w 884465"/>
                <a:gd name="connsiteY4" fmla="*/ 299042 h 1683073"/>
                <a:gd name="connsiteX0" fmla="*/ 0 w 901232"/>
                <a:gd name="connsiteY0" fmla="*/ 299042 h 1683073"/>
                <a:gd name="connsiteX1" fmla="*/ 884465 w 901232"/>
                <a:gd name="connsiteY1" fmla="*/ 0 h 1683073"/>
                <a:gd name="connsiteX2" fmla="*/ 900899 w 901232"/>
                <a:gd name="connsiteY2" fmla="*/ 870813 h 1683073"/>
                <a:gd name="connsiteX3" fmla="*/ 516890 w 901232"/>
                <a:gd name="connsiteY3" fmla="*/ 1683073 h 1683073"/>
                <a:gd name="connsiteX4" fmla="*/ 0 w 901232"/>
                <a:gd name="connsiteY4" fmla="*/ 299042 h 1683073"/>
                <a:gd name="connsiteX0" fmla="*/ 0 w 901507"/>
                <a:gd name="connsiteY0" fmla="*/ 299042 h 1683073"/>
                <a:gd name="connsiteX1" fmla="*/ 895825 w 901507"/>
                <a:gd name="connsiteY1" fmla="*/ 0 h 1683073"/>
                <a:gd name="connsiteX2" fmla="*/ 900899 w 901507"/>
                <a:gd name="connsiteY2" fmla="*/ 870813 h 1683073"/>
                <a:gd name="connsiteX3" fmla="*/ 516890 w 901507"/>
                <a:gd name="connsiteY3" fmla="*/ 1683073 h 1683073"/>
                <a:gd name="connsiteX4" fmla="*/ 0 w 901507"/>
                <a:gd name="connsiteY4" fmla="*/ 299042 h 168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1507" h="1683073">
                  <a:moveTo>
                    <a:pt x="0" y="299042"/>
                  </a:moveTo>
                  <a:lnTo>
                    <a:pt x="895825" y="0"/>
                  </a:lnTo>
                  <a:cubicBezTo>
                    <a:pt x="892467" y="299107"/>
                    <a:pt x="904257" y="571706"/>
                    <a:pt x="900899" y="870813"/>
                  </a:cubicBezTo>
                  <a:cubicBezTo>
                    <a:pt x="895187" y="876765"/>
                    <a:pt x="696936" y="1282795"/>
                    <a:pt x="516890" y="1683073"/>
                  </a:cubicBezTo>
                  <a:lnTo>
                    <a:pt x="0" y="2990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62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43800" y="1"/>
              <a:ext cx="1618702" cy="1195754"/>
            </a:xfrm>
            <a:custGeom>
              <a:avLst/>
              <a:gdLst>
                <a:gd name="connsiteX0" fmla="*/ 0 w 1534258"/>
                <a:gd name="connsiteY0" fmla="*/ 1494692 h 1494692"/>
                <a:gd name="connsiteX1" fmla="*/ 767129 w 1534258"/>
                <a:gd name="connsiteY1" fmla="*/ 0 h 1494692"/>
                <a:gd name="connsiteX2" fmla="*/ 1534258 w 1534258"/>
                <a:gd name="connsiteY2" fmla="*/ 1494692 h 1494692"/>
                <a:gd name="connsiteX3" fmla="*/ 0 w 1534258"/>
                <a:gd name="connsiteY3" fmla="*/ 1494692 h 1494692"/>
                <a:gd name="connsiteX0" fmla="*/ 0 w 1558436"/>
                <a:gd name="connsiteY0" fmla="*/ 1507881 h 1507881"/>
                <a:gd name="connsiteX1" fmla="*/ 1558436 w 1558436"/>
                <a:gd name="connsiteY1" fmla="*/ 0 h 1507881"/>
                <a:gd name="connsiteX2" fmla="*/ 1534258 w 1558436"/>
                <a:gd name="connsiteY2" fmla="*/ 1507881 h 1507881"/>
                <a:gd name="connsiteX3" fmla="*/ 0 w 1558436"/>
                <a:gd name="connsiteY3" fmla="*/ 1507881 h 1507881"/>
                <a:gd name="connsiteX0" fmla="*/ 0 w 2705832"/>
                <a:gd name="connsiteY0" fmla="*/ 751742 h 1507881"/>
                <a:gd name="connsiteX1" fmla="*/ 2705832 w 2705832"/>
                <a:gd name="connsiteY1" fmla="*/ 0 h 1507881"/>
                <a:gd name="connsiteX2" fmla="*/ 2681654 w 2705832"/>
                <a:gd name="connsiteY2" fmla="*/ 1507881 h 1507881"/>
                <a:gd name="connsiteX3" fmla="*/ 0 w 2705832"/>
                <a:gd name="connsiteY3" fmla="*/ 751742 h 1507881"/>
                <a:gd name="connsiteX0" fmla="*/ 0 w 2705832"/>
                <a:gd name="connsiteY0" fmla="*/ 751742 h 1600201"/>
                <a:gd name="connsiteX1" fmla="*/ 2705832 w 2705832"/>
                <a:gd name="connsiteY1" fmla="*/ 0 h 1600201"/>
                <a:gd name="connsiteX2" fmla="*/ 936381 w 2705832"/>
                <a:gd name="connsiteY2" fmla="*/ 1600201 h 1600201"/>
                <a:gd name="connsiteX3" fmla="*/ 0 w 2705832"/>
                <a:gd name="connsiteY3" fmla="*/ 751742 h 1600201"/>
                <a:gd name="connsiteX0" fmla="*/ 0 w 2705832"/>
                <a:gd name="connsiteY0" fmla="*/ 751742 h 1481504"/>
                <a:gd name="connsiteX1" fmla="*/ 2705832 w 2705832"/>
                <a:gd name="connsiteY1" fmla="*/ 0 h 1481504"/>
                <a:gd name="connsiteX2" fmla="*/ 844062 w 2705832"/>
                <a:gd name="connsiteY2" fmla="*/ 1481504 h 1481504"/>
                <a:gd name="connsiteX3" fmla="*/ 0 w 2705832"/>
                <a:gd name="connsiteY3" fmla="*/ 751742 h 1481504"/>
                <a:gd name="connsiteX0" fmla="*/ 0 w 2705832"/>
                <a:gd name="connsiteY0" fmla="*/ 751742 h 1604597"/>
                <a:gd name="connsiteX1" fmla="*/ 2705832 w 2705832"/>
                <a:gd name="connsiteY1" fmla="*/ 0 h 1604597"/>
                <a:gd name="connsiteX2" fmla="*/ 949569 w 2705832"/>
                <a:gd name="connsiteY2" fmla="*/ 1604597 h 1604597"/>
                <a:gd name="connsiteX3" fmla="*/ 0 w 2705832"/>
                <a:gd name="connsiteY3" fmla="*/ 751742 h 1604597"/>
                <a:gd name="connsiteX0" fmla="*/ 0 w 2626701"/>
                <a:gd name="connsiteY0" fmla="*/ 813289 h 1666144"/>
                <a:gd name="connsiteX1" fmla="*/ 2626701 w 2626701"/>
                <a:gd name="connsiteY1" fmla="*/ 0 h 1666144"/>
                <a:gd name="connsiteX2" fmla="*/ 949569 w 2626701"/>
                <a:gd name="connsiteY2" fmla="*/ 1666144 h 1666144"/>
                <a:gd name="connsiteX3" fmla="*/ 0 w 2626701"/>
                <a:gd name="connsiteY3" fmla="*/ 813289 h 1666144"/>
                <a:gd name="connsiteX0" fmla="*/ 0 w 2688247"/>
                <a:gd name="connsiteY0" fmla="*/ 734158 h 1587013"/>
                <a:gd name="connsiteX1" fmla="*/ 2688247 w 2688247"/>
                <a:gd name="connsiteY1" fmla="*/ 0 h 1587013"/>
                <a:gd name="connsiteX2" fmla="*/ 949569 w 2688247"/>
                <a:gd name="connsiteY2" fmla="*/ 1587013 h 1587013"/>
                <a:gd name="connsiteX3" fmla="*/ 0 w 2688247"/>
                <a:gd name="connsiteY3" fmla="*/ 734158 h 1587013"/>
                <a:gd name="connsiteX0" fmla="*/ 0 w 2695217"/>
                <a:gd name="connsiteY0" fmla="*/ 734158 h 812381"/>
                <a:gd name="connsiteX1" fmla="*/ 2688247 w 2695217"/>
                <a:gd name="connsiteY1" fmla="*/ 0 h 812381"/>
                <a:gd name="connsiteX2" fmla="*/ 2695217 w 2695217"/>
                <a:gd name="connsiteY2" fmla="*/ 812381 h 812381"/>
                <a:gd name="connsiteX3" fmla="*/ 0 w 2695217"/>
                <a:gd name="connsiteY3" fmla="*/ 734158 h 812381"/>
                <a:gd name="connsiteX0" fmla="*/ 0 w 813190"/>
                <a:gd name="connsiteY0" fmla="*/ 0 h 814669"/>
                <a:gd name="connsiteX1" fmla="*/ 806220 w 813190"/>
                <a:gd name="connsiteY1" fmla="*/ 2288 h 814669"/>
                <a:gd name="connsiteX2" fmla="*/ 813190 w 813190"/>
                <a:gd name="connsiteY2" fmla="*/ 814669 h 814669"/>
                <a:gd name="connsiteX3" fmla="*/ 0 w 813190"/>
                <a:gd name="connsiteY3" fmla="*/ 0 h 814669"/>
                <a:gd name="connsiteX0" fmla="*/ 1186049 w 1999239"/>
                <a:gd name="connsiteY0" fmla="*/ 0 h 1499280"/>
                <a:gd name="connsiteX1" fmla="*/ 1992269 w 1999239"/>
                <a:gd name="connsiteY1" fmla="*/ 2288 h 1499280"/>
                <a:gd name="connsiteX2" fmla="*/ 1999239 w 1999239"/>
                <a:gd name="connsiteY2" fmla="*/ 814669 h 1499280"/>
                <a:gd name="connsiteX3" fmla="*/ 0 w 1999239"/>
                <a:gd name="connsiteY3" fmla="*/ 1486089 h 1499280"/>
                <a:gd name="connsiteX4" fmla="*/ 1186049 w 1999239"/>
                <a:gd name="connsiteY4" fmla="*/ 0 h 1499280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817704 w 1999239"/>
                <a:gd name="connsiteY1" fmla="*/ 29564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14281"/>
                <a:gd name="connsiteY0" fmla="*/ 0 h 1486089"/>
                <a:gd name="connsiteX1" fmla="*/ 2014089 w 2014281"/>
                <a:gd name="connsiteY1" fmla="*/ 7743 h 1486089"/>
                <a:gd name="connsiteX2" fmla="*/ 1999239 w 2014281"/>
                <a:gd name="connsiteY2" fmla="*/ 814669 h 1486089"/>
                <a:gd name="connsiteX3" fmla="*/ 0 w 2014281"/>
                <a:gd name="connsiteY3" fmla="*/ 1486089 h 1486089"/>
                <a:gd name="connsiteX4" fmla="*/ 1186049 w 2014281"/>
                <a:gd name="connsiteY4" fmla="*/ 0 h 1486089"/>
                <a:gd name="connsiteX0" fmla="*/ 1186049 w 2014089"/>
                <a:gd name="connsiteY0" fmla="*/ 0 h 1486089"/>
                <a:gd name="connsiteX1" fmla="*/ 2014089 w 2014089"/>
                <a:gd name="connsiteY1" fmla="*/ 7743 h 1486089"/>
                <a:gd name="connsiteX2" fmla="*/ 1999239 w 2014089"/>
                <a:gd name="connsiteY2" fmla="*/ 814669 h 1486089"/>
                <a:gd name="connsiteX3" fmla="*/ 0 w 2014089"/>
                <a:gd name="connsiteY3" fmla="*/ 1486089 h 1486089"/>
                <a:gd name="connsiteX4" fmla="*/ 1186049 w 2014089"/>
                <a:gd name="connsiteY4" fmla="*/ 0 h 1486089"/>
                <a:gd name="connsiteX0" fmla="*/ 1186049 w 1999239"/>
                <a:gd name="connsiteY0" fmla="*/ 0 h 1486089"/>
                <a:gd name="connsiteX1" fmla="*/ 1795883 w 1999239"/>
                <a:gd name="connsiteY1" fmla="*/ 198673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99239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890136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91504 w 2014089"/>
                <a:gd name="connsiteY0" fmla="*/ 0 h 1382441"/>
                <a:gd name="connsiteX1" fmla="*/ 2014089 w 2014089"/>
                <a:gd name="connsiteY1" fmla="*/ 2288 h 1382441"/>
                <a:gd name="connsiteX2" fmla="*/ 1993784 w 2014089"/>
                <a:gd name="connsiteY2" fmla="*/ 831034 h 1382441"/>
                <a:gd name="connsiteX3" fmla="*/ 0 w 2014089"/>
                <a:gd name="connsiteY3" fmla="*/ 1382441 h 1382441"/>
                <a:gd name="connsiteX4" fmla="*/ 1191504 w 2014089"/>
                <a:gd name="connsiteY4" fmla="*/ 0 h 1382441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66142 w 2008634"/>
                <a:gd name="connsiteY0" fmla="*/ 12672 h 1483831"/>
                <a:gd name="connsiteX1" fmla="*/ 2008634 w 2008634"/>
                <a:gd name="connsiteY1" fmla="*/ 30 h 1483831"/>
                <a:gd name="connsiteX2" fmla="*/ 1988329 w 2008634"/>
                <a:gd name="connsiteY2" fmla="*/ 828776 h 1483831"/>
                <a:gd name="connsiteX3" fmla="*/ 0 w 2008634"/>
                <a:gd name="connsiteY3" fmla="*/ 1483831 h 1483831"/>
                <a:gd name="connsiteX4" fmla="*/ 1166142 w 2008634"/>
                <a:gd name="connsiteY4" fmla="*/ 12672 h 1483831"/>
                <a:gd name="connsiteX0" fmla="*/ 1172052 w 2008634"/>
                <a:gd name="connsiteY0" fmla="*/ 3777 h 1483801"/>
                <a:gd name="connsiteX1" fmla="*/ 2008634 w 2008634"/>
                <a:gd name="connsiteY1" fmla="*/ 0 h 1483801"/>
                <a:gd name="connsiteX2" fmla="*/ 1988329 w 2008634"/>
                <a:gd name="connsiteY2" fmla="*/ 828746 h 1483801"/>
                <a:gd name="connsiteX3" fmla="*/ 0 w 2008634"/>
                <a:gd name="connsiteY3" fmla="*/ 1483801 h 1483801"/>
                <a:gd name="connsiteX4" fmla="*/ 1172052 w 2008634"/>
                <a:gd name="connsiteY4" fmla="*/ 3777 h 148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8634" h="1483801">
                  <a:moveTo>
                    <a:pt x="1172052" y="3777"/>
                  </a:moveTo>
                  <a:lnTo>
                    <a:pt x="2008634" y="0"/>
                  </a:lnTo>
                  <a:cubicBezTo>
                    <a:pt x="2005502" y="128960"/>
                    <a:pt x="2007826" y="574318"/>
                    <a:pt x="1988329" y="828746"/>
                  </a:cubicBezTo>
                  <a:cubicBezTo>
                    <a:pt x="1807424" y="879806"/>
                    <a:pt x="355467" y="1367279"/>
                    <a:pt x="0" y="1483801"/>
                  </a:cubicBezTo>
                  <a:lnTo>
                    <a:pt x="1172052" y="3777"/>
                  </a:lnTo>
                  <a:close/>
                </a:path>
              </a:pathLst>
            </a:custGeom>
            <a:gradFill>
              <a:gsLst>
                <a:gs pos="0">
                  <a:srgbClr val="7D8793"/>
                </a:gs>
                <a:gs pos="100000">
                  <a:srgbClr val="5C6673"/>
                </a:gs>
              </a:gsLst>
              <a:lin ang="81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</p:grp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pic>
        <p:nvPicPr>
          <p:cNvPr id="19" name="Picture 18" title="White COWI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3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cus C">
    <p:bg>
      <p:bgPr>
        <a:solidFill>
          <a:srgbClr val="F04E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56476" y="2225348"/>
            <a:ext cx="5631048" cy="676227"/>
          </a:xfrm>
        </p:spPr>
        <p:txBody>
          <a:bodyPr anchor="ctr" anchorCtr="0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rPr lang="da-DK"/>
              <a:t>Click to edit Master title style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6197662" y="1974"/>
            <a:ext cx="2946338" cy="2436590"/>
            <a:chOff x="6216164" y="12"/>
            <a:chExt cx="2946338" cy="2436590"/>
          </a:xfrm>
        </p:grpSpPr>
        <p:sp>
          <p:nvSpPr>
            <p:cNvPr id="12" name="Isosceles Triangle 11"/>
            <p:cNvSpPr/>
            <p:nvPr userDrawn="1"/>
          </p:nvSpPr>
          <p:spPr>
            <a:xfrm>
              <a:off x="6216164" y="12"/>
              <a:ext cx="1742414" cy="928845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977" h="859312">
                  <a:moveTo>
                    <a:pt x="994458" y="3982"/>
                  </a:moveTo>
                  <a:lnTo>
                    <a:pt x="1611977" y="0"/>
                  </a:lnTo>
                  <a:lnTo>
                    <a:pt x="1429109" y="859312"/>
                  </a:lnTo>
                  <a:lnTo>
                    <a:pt x="0" y="540907"/>
                  </a:lnTo>
                  <a:lnTo>
                    <a:pt x="994458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1"/>
            <p:cNvSpPr/>
            <p:nvPr userDrawn="1"/>
          </p:nvSpPr>
          <p:spPr>
            <a:xfrm>
              <a:off x="7759112" y="1881"/>
              <a:ext cx="744486" cy="936462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1108335 w 1611977"/>
                <a:gd name="connsiteY0" fmla="*/ 138195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1108335 w 1611977"/>
                <a:gd name="connsiteY4" fmla="*/ 138195 h 859312"/>
                <a:gd name="connsiteX0" fmla="*/ 1112403 w 1611977"/>
                <a:gd name="connsiteY0" fmla="*/ 0 h 859397"/>
                <a:gd name="connsiteX1" fmla="*/ 1611977 w 1611977"/>
                <a:gd name="connsiteY1" fmla="*/ 85 h 859397"/>
                <a:gd name="connsiteX2" fmla="*/ 1429109 w 1611977"/>
                <a:gd name="connsiteY2" fmla="*/ 859397 h 859397"/>
                <a:gd name="connsiteX3" fmla="*/ 0 w 1611977"/>
                <a:gd name="connsiteY3" fmla="*/ 540992 h 859397"/>
                <a:gd name="connsiteX4" fmla="*/ 1112403 w 1611977"/>
                <a:gd name="connsiteY4" fmla="*/ 0 h 859397"/>
                <a:gd name="connsiteX0" fmla="*/ 185114 w 684688"/>
                <a:gd name="connsiteY0" fmla="*/ 0 h 859397"/>
                <a:gd name="connsiteX1" fmla="*/ 684688 w 684688"/>
                <a:gd name="connsiteY1" fmla="*/ 85 h 859397"/>
                <a:gd name="connsiteX2" fmla="*/ 501820 w 684688"/>
                <a:gd name="connsiteY2" fmla="*/ 859397 h 859397"/>
                <a:gd name="connsiteX3" fmla="*/ 0 w 684688"/>
                <a:gd name="connsiteY3" fmla="*/ 850089 h 859397"/>
                <a:gd name="connsiteX4" fmla="*/ 185114 w 684688"/>
                <a:gd name="connsiteY4" fmla="*/ 0 h 859397"/>
                <a:gd name="connsiteX0" fmla="*/ 185114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85114 w 684688"/>
                <a:gd name="connsiteY3" fmla="*/ 0 h 850089"/>
                <a:gd name="connsiteX0" fmla="*/ 172912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72912 w 684688"/>
                <a:gd name="connsiteY3" fmla="*/ 0 h 850089"/>
                <a:gd name="connsiteX0" fmla="*/ 136308 w 648084"/>
                <a:gd name="connsiteY0" fmla="*/ 0 h 870425"/>
                <a:gd name="connsiteX1" fmla="*/ 648084 w 648084"/>
                <a:gd name="connsiteY1" fmla="*/ 85 h 870425"/>
                <a:gd name="connsiteX2" fmla="*/ 0 w 648084"/>
                <a:gd name="connsiteY2" fmla="*/ 870425 h 870425"/>
                <a:gd name="connsiteX3" fmla="*/ 136308 w 648084"/>
                <a:gd name="connsiteY3" fmla="*/ 0 h 870425"/>
                <a:gd name="connsiteX0" fmla="*/ 176978 w 688754"/>
                <a:gd name="connsiteY0" fmla="*/ 0 h 866358"/>
                <a:gd name="connsiteX1" fmla="*/ 688754 w 688754"/>
                <a:gd name="connsiteY1" fmla="*/ 85 h 866358"/>
                <a:gd name="connsiteX2" fmla="*/ 0 w 688754"/>
                <a:gd name="connsiteY2" fmla="*/ 866358 h 866358"/>
                <a:gd name="connsiteX3" fmla="*/ 176978 w 688754"/>
                <a:gd name="connsiteY3" fmla="*/ 0 h 86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754" h="866358">
                  <a:moveTo>
                    <a:pt x="176978" y="0"/>
                  </a:moveTo>
                  <a:lnTo>
                    <a:pt x="688754" y="85"/>
                  </a:lnTo>
                  <a:lnTo>
                    <a:pt x="0" y="866358"/>
                  </a:lnTo>
                  <a:lnTo>
                    <a:pt x="17697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1"/>
            <p:cNvSpPr/>
            <p:nvPr userDrawn="1"/>
          </p:nvSpPr>
          <p:spPr>
            <a:xfrm>
              <a:off x="8212744" y="647381"/>
              <a:ext cx="944354" cy="178922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  <a:gd name="connsiteX0" fmla="*/ 880581 w 1652648"/>
                <a:gd name="connsiteY0" fmla="*/ 223603 h 1325850"/>
                <a:gd name="connsiteX1" fmla="*/ 1652648 w 1652648"/>
                <a:gd name="connsiteY1" fmla="*/ 0 h 1325850"/>
                <a:gd name="connsiteX2" fmla="*/ 1481981 w 1652648"/>
                <a:gd name="connsiteY2" fmla="*/ 830843 h 1325850"/>
                <a:gd name="connsiteX3" fmla="*/ 0 w 1652648"/>
                <a:gd name="connsiteY3" fmla="*/ 1325850 h 1325850"/>
                <a:gd name="connsiteX4" fmla="*/ 880581 w 1652648"/>
                <a:gd name="connsiteY4" fmla="*/ 223603 h 1325850"/>
                <a:gd name="connsiteX0" fmla="*/ 880581 w 1502167"/>
                <a:gd name="connsiteY0" fmla="*/ 284609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880581 w 1502167"/>
                <a:gd name="connsiteY4" fmla="*/ 284609 h 1386856"/>
                <a:gd name="connsiteX0" fmla="*/ 632491 w 1502167"/>
                <a:gd name="connsiteY0" fmla="*/ 300877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632491 w 1502167"/>
                <a:gd name="connsiteY4" fmla="*/ 300877 h 1386856"/>
                <a:gd name="connsiteX0" fmla="*/ 0 w 869676"/>
                <a:gd name="connsiteY0" fmla="*/ 300877 h 1655282"/>
                <a:gd name="connsiteX1" fmla="*/ 869676 w 869676"/>
                <a:gd name="connsiteY1" fmla="*/ 0 h 1655282"/>
                <a:gd name="connsiteX2" fmla="*/ 849490 w 869676"/>
                <a:gd name="connsiteY2" fmla="*/ 891849 h 1655282"/>
                <a:gd name="connsiteX3" fmla="*/ 506286 w 869676"/>
                <a:gd name="connsiteY3" fmla="*/ 1655282 h 1655282"/>
                <a:gd name="connsiteX4" fmla="*/ 0 w 869676"/>
                <a:gd name="connsiteY4" fmla="*/ 300877 h 1655282"/>
                <a:gd name="connsiteX0" fmla="*/ 0 w 873660"/>
                <a:gd name="connsiteY0" fmla="*/ 300877 h 1655282"/>
                <a:gd name="connsiteX1" fmla="*/ 869676 w 873660"/>
                <a:gd name="connsiteY1" fmla="*/ 0 h 1655282"/>
                <a:gd name="connsiteX2" fmla="*/ 873660 w 873660"/>
                <a:gd name="connsiteY2" fmla="*/ 867679 h 1655282"/>
                <a:gd name="connsiteX3" fmla="*/ 506286 w 873660"/>
                <a:gd name="connsiteY3" fmla="*/ 1655282 h 1655282"/>
                <a:gd name="connsiteX4" fmla="*/ 0 w 873660"/>
                <a:gd name="connsiteY4" fmla="*/ 300877 h 165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3660" h="1655282">
                  <a:moveTo>
                    <a:pt x="0" y="300877"/>
                  </a:moveTo>
                  <a:lnTo>
                    <a:pt x="869676" y="0"/>
                  </a:lnTo>
                  <a:lnTo>
                    <a:pt x="873660" y="867679"/>
                  </a:lnTo>
                  <a:lnTo>
                    <a:pt x="506286" y="1655282"/>
                  </a:lnTo>
                  <a:lnTo>
                    <a:pt x="0" y="3008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1"/>
            <p:cNvSpPr/>
            <p:nvPr userDrawn="1"/>
          </p:nvSpPr>
          <p:spPr>
            <a:xfrm>
              <a:off x="7543180" y="1973"/>
              <a:ext cx="1619322" cy="119574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8100" h="1106229">
                  <a:moveTo>
                    <a:pt x="880581" y="3982"/>
                  </a:moveTo>
                  <a:lnTo>
                    <a:pt x="1498100" y="0"/>
                  </a:lnTo>
                  <a:lnTo>
                    <a:pt x="1481981" y="611222"/>
                  </a:lnTo>
                  <a:lnTo>
                    <a:pt x="0" y="1106229"/>
                  </a:lnTo>
                  <a:lnTo>
                    <a:pt x="880581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</p:grp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pic>
        <p:nvPicPr>
          <p:cNvPr id="18" name="Picture 17" title="White COWI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7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08353"/>
            <a:ext cx="8266977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a-DK"/>
              <a:t>Edit Master text styles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19824" y="613503"/>
            <a:ext cx="8266977" cy="2592683"/>
          </a:xfrm>
        </p:spPr>
        <p:txBody>
          <a:bodyPr/>
          <a:lstStyle/>
          <a:p>
            <a:r>
              <a:rPr lang="da-DK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19824" y="3581746"/>
            <a:ext cx="8266977" cy="189781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14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a-DK"/>
              <a:t>Add name, Title, Department</a:t>
            </a:r>
          </a:p>
        </p:txBody>
      </p:sp>
    </p:spTree>
    <p:extLst>
      <p:ext uri="{BB962C8B-B14F-4D97-AF65-F5344CB8AC3E}">
        <p14:creationId xmlns:p14="http://schemas.microsoft.com/office/powerpoint/2010/main" val="71267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cus D">
    <p:bg>
      <p:bgPr>
        <a:solidFill>
          <a:srgbClr val="807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56476" y="2225348"/>
            <a:ext cx="5631048" cy="676227"/>
          </a:xfrm>
        </p:spPr>
        <p:txBody>
          <a:bodyPr anchor="ctr" anchorCtr="0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rPr lang="da-DK"/>
              <a:t>Click to edit Master title style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6205390" y="1"/>
            <a:ext cx="2938610" cy="2454026"/>
            <a:chOff x="6205390" y="8368"/>
            <a:chExt cx="2938610" cy="2454026"/>
          </a:xfrm>
        </p:grpSpPr>
        <p:sp>
          <p:nvSpPr>
            <p:cNvPr id="12" name="Isosceles Triangle 9"/>
            <p:cNvSpPr/>
            <p:nvPr userDrawn="1"/>
          </p:nvSpPr>
          <p:spPr>
            <a:xfrm>
              <a:off x="6205390" y="8644"/>
              <a:ext cx="1738875" cy="927638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1001599"/>
                <a:gd name="connsiteY0" fmla="*/ 0 h 1167234"/>
                <a:gd name="connsiteX1" fmla="*/ 601272 w 1001599"/>
                <a:gd name="connsiteY1" fmla="*/ 2253 h 1167234"/>
                <a:gd name="connsiteX2" fmla="*/ 1001599 w 1001599"/>
                <a:gd name="connsiteY2" fmla="*/ 1167234 h 1167234"/>
                <a:gd name="connsiteX3" fmla="*/ 0 w 1001599"/>
                <a:gd name="connsiteY3" fmla="*/ 0 h 1167234"/>
                <a:gd name="connsiteX0" fmla="*/ 0 w 601272"/>
                <a:gd name="connsiteY0" fmla="*/ 0 h 840098"/>
                <a:gd name="connsiteX1" fmla="*/ 601272 w 601272"/>
                <a:gd name="connsiteY1" fmla="*/ 2253 h 840098"/>
                <a:gd name="connsiteX2" fmla="*/ 428103 w 601272"/>
                <a:gd name="connsiteY2" fmla="*/ 840098 h 840098"/>
                <a:gd name="connsiteX3" fmla="*/ 0 w 601272"/>
                <a:gd name="connsiteY3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731052"/>
                <a:gd name="connsiteX1" fmla="*/ 1597488 w 1597488"/>
                <a:gd name="connsiteY1" fmla="*/ 2253 h 731052"/>
                <a:gd name="connsiteX2" fmla="*/ 1339507 w 1597488"/>
                <a:gd name="connsiteY2" fmla="*/ 731052 h 731052"/>
                <a:gd name="connsiteX3" fmla="*/ 0 w 1597488"/>
                <a:gd name="connsiteY3" fmla="*/ 539401 h 731052"/>
                <a:gd name="connsiteX4" fmla="*/ 996216 w 1597488"/>
                <a:gd name="connsiteY4" fmla="*/ 0 h 731052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88" h="852213">
                  <a:moveTo>
                    <a:pt x="996216" y="0"/>
                  </a:moveTo>
                  <a:lnTo>
                    <a:pt x="1597488" y="2253"/>
                  </a:lnTo>
                  <a:lnTo>
                    <a:pt x="1412204" y="852213"/>
                  </a:lnTo>
                  <a:lnTo>
                    <a:pt x="0" y="539401"/>
                  </a:lnTo>
                  <a:lnTo>
                    <a:pt x="996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9"/>
            <p:cNvSpPr/>
            <p:nvPr userDrawn="1"/>
          </p:nvSpPr>
          <p:spPr>
            <a:xfrm>
              <a:off x="7736773" y="12728"/>
              <a:ext cx="733618" cy="94716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884477"/>
                <a:gd name="connsiteY0" fmla="*/ 1786 h 1164981"/>
                <a:gd name="connsiteX1" fmla="*/ 484150 w 884477"/>
                <a:gd name="connsiteY1" fmla="*/ 0 h 1164981"/>
                <a:gd name="connsiteX2" fmla="*/ 884477 w 884477"/>
                <a:gd name="connsiteY2" fmla="*/ 1164981 h 1164981"/>
                <a:gd name="connsiteX3" fmla="*/ 0 w 884477"/>
                <a:gd name="connsiteY3" fmla="*/ 1786 h 1164981"/>
                <a:gd name="connsiteX0" fmla="*/ 177702 w 661852"/>
                <a:gd name="connsiteY0" fmla="*/ 1786 h 849962"/>
                <a:gd name="connsiteX1" fmla="*/ 661852 w 661852"/>
                <a:gd name="connsiteY1" fmla="*/ 0 h 849962"/>
                <a:gd name="connsiteX2" fmla="*/ 0 w 661852"/>
                <a:gd name="connsiteY2" fmla="*/ 849962 h 849962"/>
                <a:gd name="connsiteX3" fmla="*/ 177702 w 661852"/>
                <a:gd name="connsiteY3" fmla="*/ 1786 h 849962"/>
                <a:gd name="connsiteX0" fmla="*/ 109044 w 593194"/>
                <a:gd name="connsiteY0" fmla="*/ 1786 h 805536"/>
                <a:gd name="connsiteX1" fmla="*/ 593194 w 593194"/>
                <a:gd name="connsiteY1" fmla="*/ 0 h 805536"/>
                <a:gd name="connsiteX2" fmla="*/ 0 w 593194"/>
                <a:gd name="connsiteY2" fmla="*/ 805536 h 805536"/>
                <a:gd name="connsiteX3" fmla="*/ 109044 w 593194"/>
                <a:gd name="connsiteY3" fmla="*/ 1786 h 805536"/>
                <a:gd name="connsiteX0" fmla="*/ 189818 w 673968"/>
                <a:gd name="connsiteY0" fmla="*/ 1786 h 870156"/>
                <a:gd name="connsiteX1" fmla="*/ 673968 w 673968"/>
                <a:gd name="connsiteY1" fmla="*/ 0 h 870156"/>
                <a:gd name="connsiteX2" fmla="*/ 0 w 673968"/>
                <a:gd name="connsiteY2" fmla="*/ 870156 h 870156"/>
                <a:gd name="connsiteX3" fmla="*/ 189818 w 673968"/>
                <a:gd name="connsiteY3" fmla="*/ 1786 h 87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968" h="870156">
                  <a:moveTo>
                    <a:pt x="189818" y="1786"/>
                  </a:moveTo>
                  <a:lnTo>
                    <a:pt x="673968" y="0"/>
                  </a:lnTo>
                  <a:lnTo>
                    <a:pt x="0" y="870156"/>
                  </a:lnTo>
                  <a:lnTo>
                    <a:pt x="189818" y="17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9"/>
            <p:cNvSpPr/>
            <p:nvPr userDrawn="1"/>
          </p:nvSpPr>
          <p:spPr>
            <a:xfrm>
              <a:off x="8184816" y="677154"/>
              <a:ext cx="942153" cy="1785240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  <a:gd name="connsiteX0" fmla="*/ 901179 w 1523819"/>
                <a:gd name="connsiteY0" fmla="*/ 252837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901179 w 1523819"/>
                <a:gd name="connsiteY4" fmla="*/ 252837 h 1398367"/>
                <a:gd name="connsiteX0" fmla="*/ 624101 w 1523819"/>
                <a:gd name="connsiteY0" fmla="*/ 294818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624101 w 1523819"/>
                <a:gd name="connsiteY4" fmla="*/ 294818 h 1398367"/>
                <a:gd name="connsiteX0" fmla="*/ 0 w 899718"/>
                <a:gd name="connsiteY0" fmla="*/ 294818 h 1704832"/>
                <a:gd name="connsiteX1" fmla="*/ 899189 w 899718"/>
                <a:gd name="connsiteY1" fmla="*/ 0 h 1704832"/>
                <a:gd name="connsiteX2" fmla="*/ 898313 w 899718"/>
                <a:gd name="connsiteY2" fmla="*/ 897760 h 1704832"/>
                <a:gd name="connsiteX3" fmla="*/ 530389 w 899718"/>
                <a:gd name="connsiteY3" fmla="*/ 1704832 h 1704832"/>
                <a:gd name="connsiteX4" fmla="*/ 0 w 899718"/>
                <a:gd name="connsiteY4" fmla="*/ 294818 h 170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718" h="1704832">
                  <a:moveTo>
                    <a:pt x="0" y="294818"/>
                  </a:moveTo>
                  <a:lnTo>
                    <a:pt x="899189" y="0"/>
                  </a:lnTo>
                  <a:cubicBezTo>
                    <a:pt x="894699" y="208294"/>
                    <a:pt x="902803" y="819609"/>
                    <a:pt x="898313" y="897760"/>
                  </a:cubicBezTo>
                  <a:lnTo>
                    <a:pt x="530389" y="1704832"/>
                  </a:lnTo>
                  <a:lnTo>
                    <a:pt x="0" y="2948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/>
            </a:p>
          </p:txBody>
        </p:sp>
        <p:sp>
          <p:nvSpPr>
            <p:cNvPr id="14" name="Isosceles Triangle 9"/>
            <p:cNvSpPr/>
            <p:nvPr userDrawn="1"/>
          </p:nvSpPr>
          <p:spPr>
            <a:xfrm>
              <a:off x="7531279" y="8368"/>
              <a:ext cx="1612721" cy="119955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0083" h="1145530">
                  <a:moveTo>
                    <a:pt x="901179" y="0"/>
                  </a:moveTo>
                  <a:lnTo>
                    <a:pt x="1540083" y="3250"/>
                  </a:lnTo>
                  <a:cubicBezTo>
                    <a:pt x="1535593" y="211544"/>
                    <a:pt x="1526904" y="566772"/>
                    <a:pt x="1522414" y="644923"/>
                  </a:cubicBezTo>
                  <a:lnTo>
                    <a:pt x="0" y="1145530"/>
                  </a:lnTo>
                  <a:lnTo>
                    <a:pt x="90117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/>
            </a:p>
          </p:txBody>
        </p:sp>
      </p:grp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pic>
        <p:nvPicPr>
          <p:cNvPr id="18" name="Picture 17" title="White COWI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7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 A">
    <p:bg>
      <p:bgPr>
        <a:solidFill>
          <a:srgbClr val="7D88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 userDrawn="1"/>
        </p:nvGrpSpPr>
        <p:grpSpPr>
          <a:xfrm>
            <a:off x="6206453" y="-2691"/>
            <a:ext cx="2941493" cy="2439862"/>
            <a:chOff x="6224953" y="1"/>
            <a:chExt cx="2941493" cy="2439862"/>
          </a:xfrm>
        </p:grpSpPr>
        <p:sp>
          <p:nvSpPr>
            <p:cNvPr id="13" name="Isosceles Triangle 13"/>
            <p:cNvSpPr/>
            <p:nvPr/>
          </p:nvSpPr>
          <p:spPr>
            <a:xfrm>
              <a:off x="6224953" y="4686"/>
              <a:ext cx="1762587" cy="925006"/>
            </a:xfrm>
            <a:custGeom>
              <a:avLst/>
              <a:gdLst>
                <a:gd name="connsiteX0" fmla="*/ 0 w 1274885"/>
                <a:gd name="connsiteY0" fmla="*/ 830486 h 830486"/>
                <a:gd name="connsiteX1" fmla="*/ 637443 w 1274885"/>
                <a:gd name="connsiteY1" fmla="*/ 0 h 830486"/>
                <a:gd name="connsiteX2" fmla="*/ 1274885 w 1274885"/>
                <a:gd name="connsiteY2" fmla="*/ 830486 h 830486"/>
                <a:gd name="connsiteX3" fmla="*/ 0 w 1274885"/>
                <a:gd name="connsiteY3" fmla="*/ 830486 h 830486"/>
                <a:gd name="connsiteX0" fmla="*/ 501161 w 1776046"/>
                <a:gd name="connsiteY0" fmla="*/ 1362420 h 1362420"/>
                <a:gd name="connsiteX1" fmla="*/ 0 w 1776046"/>
                <a:gd name="connsiteY1" fmla="*/ 0 h 1362420"/>
                <a:gd name="connsiteX2" fmla="*/ 1776046 w 1776046"/>
                <a:gd name="connsiteY2" fmla="*/ 1362420 h 1362420"/>
                <a:gd name="connsiteX3" fmla="*/ 501161 w 1776046"/>
                <a:gd name="connsiteY3" fmla="*/ 1362420 h 1362420"/>
                <a:gd name="connsiteX0" fmla="*/ 501161 w 1973873"/>
                <a:gd name="connsiteY0" fmla="*/ 1362420 h 1362420"/>
                <a:gd name="connsiteX1" fmla="*/ 0 w 1973873"/>
                <a:gd name="connsiteY1" fmla="*/ 0 h 1362420"/>
                <a:gd name="connsiteX2" fmla="*/ 1973873 w 1973873"/>
                <a:gd name="connsiteY2" fmla="*/ 518358 h 1362420"/>
                <a:gd name="connsiteX3" fmla="*/ 501161 w 1973873"/>
                <a:gd name="connsiteY3" fmla="*/ 1362420 h 1362420"/>
                <a:gd name="connsiteX0" fmla="*/ 1472711 w 1973873"/>
                <a:gd name="connsiteY0" fmla="*/ 1437154 h 1437154"/>
                <a:gd name="connsiteX1" fmla="*/ 0 w 1973873"/>
                <a:gd name="connsiteY1" fmla="*/ 0 h 1437154"/>
                <a:gd name="connsiteX2" fmla="*/ 1973873 w 1973873"/>
                <a:gd name="connsiteY2" fmla="*/ 518358 h 1437154"/>
                <a:gd name="connsiteX3" fmla="*/ 1472711 w 1973873"/>
                <a:gd name="connsiteY3" fmla="*/ 1437154 h 1437154"/>
                <a:gd name="connsiteX0" fmla="*/ 1472711 w 1978269"/>
                <a:gd name="connsiteY0" fmla="*/ 1437154 h 1437154"/>
                <a:gd name="connsiteX1" fmla="*/ 0 w 1978269"/>
                <a:gd name="connsiteY1" fmla="*/ 0 h 1437154"/>
                <a:gd name="connsiteX2" fmla="*/ 1978269 w 1978269"/>
                <a:gd name="connsiteY2" fmla="*/ 619470 h 1437154"/>
                <a:gd name="connsiteX3" fmla="*/ 1472711 w 1978269"/>
                <a:gd name="connsiteY3" fmla="*/ 1437154 h 1437154"/>
                <a:gd name="connsiteX0" fmla="*/ 1472711 w 1965081"/>
                <a:gd name="connsiteY0" fmla="*/ 1437154 h 1437154"/>
                <a:gd name="connsiteX1" fmla="*/ 0 w 1965081"/>
                <a:gd name="connsiteY1" fmla="*/ 0 h 1437154"/>
                <a:gd name="connsiteX2" fmla="*/ 1965081 w 1965081"/>
                <a:gd name="connsiteY2" fmla="*/ 513962 h 1437154"/>
                <a:gd name="connsiteX3" fmla="*/ 1472711 w 1965081"/>
                <a:gd name="connsiteY3" fmla="*/ 1437154 h 1437154"/>
                <a:gd name="connsiteX0" fmla="*/ 140301 w 632671"/>
                <a:gd name="connsiteY0" fmla="*/ 923192 h 923192"/>
                <a:gd name="connsiteX1" fmla="*/ 0 w 632671"/>
                <a:gd name="connsiteY1" fmla="*/ 739 h 923192"/>
                <a:gd name="connsiteX2" fmla="*/ 632671 w 632671"/>
                <a:gd name="connsiteY2" fmla="*/ 0 h 923192"/>
                <a:gd name="connsiteX3" fmla="*/ 140301 w 632671"/>
                <a:gd name="connsiteY3" fmla="*/ 923192 h 923192"/>
                <a:gd name="connsiteX0" fmla="*/ 447461 w 632671"/>
                <a:gd name="connsiteY0" fmla="*/ 865081 h 865081"/>
                <a:gd name="connsiteX1" fmla="*/ 0 w 632671"/>
                <a:gd name="connsiteY1" fmla="*/ 739 h 865081"/>
                <a:gd name="connsiteX2" fmla="*/ 632671 w 632671"/>
                <a:gd name="connsiteY2" fmla="*/ 0 h 865081"/>
                <a:gd name="connsiteX3" fmla="*/ 447461 w 632671"/>
                <a:gd name="connsiteY3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33349 w 1664218"/>
                <a:gd name="connsiteY0" fmla="*/ 802819 h 802819"/>
                <a:gd name="connsiteX1" fmla="*/ 0 w 1664218"/>
                <a:gd name="connsiteY1" fmla="*/ 551421 h 802819"/>
                <a:gd name="connsiteX2" fmla="*/ 1031547 w 1664218"/>
                <a:gd name="connsiteY2" fmla="*/ 739 h 802819"/>
                <a:gd name="connsiteX3" fmla="*/ 1664218 w 1664218"/>
                <a:gd name="connsiteY3" fmla="*/ 0 h 802819"/>
                <a:gd name="connsiteX4" fmla="*/ 1433349 w 1664218"/>
                <a:gd name="connsiteY4" fmla="*/ 802819 h 802819"/>
                <a:gd name="connsiteX0" fmla="*/ 1470707 w 1664218"/>
                <a:gd name="connsiteY0" fmla="*/ 873383 h 873383"/>
                <a:gd name="connsiteX1" fmla="*/ 0 w 1664218"/>
                <a:gd name="connsiteY1" fmla="*/ 551421 h 873383"/>
                <a:gd name="connsiteX2" fmla="*/ 1031547 w 1664218"/>
                <a:gd name="connsiteY2" fmla="*/ 739 h 873383"/>
                <a:gd name="connsiteX3" fmla="*/ 1664218 w 1664218"/>
                <a:gd name="connsiteY3" fmla="*/ 0 h 873383"/>
                <a:gd name="connsiteX4" fmla="*/ 1470707 w 1664218"/>
                <a:gd name="connsiteY4" fmla="*/ 873383 h 873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4218" h="873383">
                  <a:moveTo>
                    <a:pt x="1470707" y="873383"/>
                  </a:moveTo>
                  <a:cubicBezTo>
                    <a:pt x="1378948" y="855997"/>
                    <a:pt x="4591" y="552203"/>
                    <a:pt x="0" y="551421"/>
                  </a:cubicBezTo>
                  <a:lnTo>
                    <a:pt x="1031547" y="739"/>
                  </a:lnTo>
                  <a:lnTo>
                    <a:pt x="1664218" y="0"/>
                  </a:lnTo>
                  <a:lnTo>
                    <a:pt x="1470707" y="873383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5C6673"/>
                </a:gs>
                <a:gs pos="0">
                  <a:srgbClr val="7D8793"/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2"/>
            <p:cNvSpPr/>
            <p:nvPr/>
          </p:nvSpPr>
          <p:spPr>
            <a:xfrm>
              <a:off x="7758996" y="3639"/>
              <a:ext cx="744602" cy="935201"/>
            </a:xfrm>
            <a:custGeom>
              <a:avLst/>
              <a:gdLst>
                <a:gd name="connsiteX0" fmla="*/ 0 w 923192"/>
                <a:gd name="connsiteY0" fmla="*/ 1384788 h 1384788"/>
                <a:gd name="connsiteX1" fmla="*/ 461596 w 923192"/>
                <a:gd name="connsiteY1" fmla="*/ 0 h 1384788"/>
                <a:gd name="connsiteX2" fmla="*/ 923192 w 923192"/>
                <a:gd name="connsiteY2" fmla="*/ 1384788 h 1384788"/>
                <a:gd name="connsiteX3" fmla="*/ 0 w 923192"/>
                <a:gd name="connsiteY3" fmla="*/ 1384788 h 1384788"/>
                <a:gd name="connsiteX0" fmla="*/ 0 w 1077058"/>
                <a:gd name="connsiteY0" fmla="*/ 1626576 h 1626576"/>
                <a:gd name="connsiteX1" fmla="*/ 1077058 w 1077058"/>
                <a:gd name="connsiteY1" fmla="*/ 0 h 1626576"/>
                <a:gd name="connsiteX2" fmla="*/ 923192 w 1077058"/>
                <a:gd name="connsiteY2" fmla="*/ 1626576 h 1626576"/>
                <a:gd name="connsiteX3" fmla="*/ 0 w 1077058"/>
                <a:gd name="connsiteY3" fmla="*/ 1626576 h 1626576"/>
                <a:gd name="connsiteX0" fmla="*/ 0 w 1257300"/>
                <a:gd name="connsiteY0" fmla="*/ 874834 h 1626576"/>
                <a:gd name="connsiteX1" fmla="*/ 1257300 w 1257300"/>
                <a:gd name="connsiteY1" fmla="*/ 0 h 1626576"/>
                <a:gd name="connsiteX2" fmla="*/ 1103434 w 1257300"/>
                <a:gd name="connsiteY2" fmla="*/ 1626576 h 1626576"/>
                <a:gd name="connsiteX3" fmla="*/ 0 w 1257300"/>
                <a:gd name="connsiteY3" fmla="*/ 874834 h 1626576"/>
                <a:gd name="connsiteX0" fmla="*/ 0 w 1257300"/>
                <a:gd name="connsiteY0" fmla="*/ 874834 h 2198076"/>
                <a:gd name="connsiteX1" fmla="*/ 1257300 w 1257300"/>
                <a:gd name="connsiteY1" fmla="*/ 0 h 2198076"/>
                <a:gd name="connsiteX2" fmla="*/ 281354 w 1257300"/>
                <a:gd name="connsiteY2" fmla="*/ 2198076 h 2198076"/>
                <a:gd name="connsiteX3" fmla="*/ 0 w 1257300"/>
                <a:gd name="connsiteY3" fmla="*/ 874834 h 2198076"/>
                <a:gd name="connsiteX0" fmla="*/ 0 w 1288695"/>
                <a:gd name="connsiteY0" fmla="*/ 874834 h 2198076"/>
                <a:gd name="connsiteX1" fmla="*/ 1257300 w 1288695"/>
                <a:gd name="connsiteY1" fmla="*/ 0 h 2198076"/>
                <a:gd name="connsiteX2" fmla="*/ 1261696 w 1288695"/>
                <a:gd name="connsiteY2" fmla="*/ 360484 h 2198076"/>
                <a:gd name="connsiteX3" fmla="*/ 281354 w 1288695"/>
                <a:gd name="connsiteY3" fmla="*/ 2198076 h 2198076"/>
                <a:gd name="connsiteX4" fmla="*/ 0 w 1288695"/>
                <a:gd name="connsiteY4" fmla="*/ 874834 h 2198076"/>
                <a:gd name="connsiteX0" fmla="*/ 0 w 1305185"/>
                <a:gd name="connsiteY0" fmla="*/ 874834 h 2198076"/>
                <a:gd name="connsiteX1" fmla="*/ 1257300 w 1305185"/>
                <a:gd name="connsiteY1" fmla="*/ 0 h 2198076"/>
                <a:gd name="connsiteX2" fmla="*/ 1261696 w 1305185"/>
                <a:gd name="connsiteY2" fmla="*/ 360484 h 2198076"/>
                <a:gd name="connsiteX3" fmla="*/ 281354 w 1305185"/>
                <a:gd name="connsiteY3" fmla="*/ 2198076 h 2198076"/>
                <a:gd name="connsiteX4" fmla="*/ 0 w 1305185"/>
                <a:gd name="connsiteY4" fmla="*/ 874834 h 2198076"/>
                <a:gd name="connsiteX0" fmla="*/ 0 w 1262875"/>
                <a:gd name="connsiteY0" fmla="*/ 874834 h 2198076"/>
                <a:gd name="connsiteX1" fmla="*/ 1257300 w 1262875"/>
                <a:gd name="connsiteY1" fmla="*/ 0 h 2198076"/>
                <a:gd name="connsiteX2" fmla="*/ 1261696 w 1262875"/>
                <a:gd name="connsiteY2" fmla="*/ 360484 h 2198076"/>
                <a:gd name="connsiteX3" fmla="*/ 281354 w 1262875"/>
                <a:gd name="connsiteY3" fmla="*/ 2198076 h 2198076"/>
                <a:gd name="connsiteX4" fmla="*/ 0 w 1262875"/>
                <a:gd name="connsiteY4" fmla="*/ 874834 h 2198076"/>
                <a:gd name="connsiteX0" fmla="*/ 0 w 1262875"/>
                <a:gd name="connsiteY0" fmla="*/ 874834 h 2132133"/>
                <a:gd name="connsiteX1" fmla="*/ 1257300 w 1262875"/>
                <a:gd name="connsiteY1" fmla="*/ 0 h 2132133"/>
                <a:gd name="connsiteX2" fmla="*/ 1261696 w 1262875"/>
                <a:gd name="connsiteY2" fmla="*/ 360484 h 2132133"/>
                <a:gd name="connsiteX3" fmla="*/ 391258 w 1262875"/>
                <a:gd name="connsiteY3" fmla="*/ 2132133 h 2132133"/>
                <a:gd name="connsiteX4" fmla="*/ 0 w 1262875"/>
                <a:gd name="connsiteY4" fmla="*/ 874834 h 2132133"/>
                <a:gd name="connsiteX0" fmla="*/ 0 w 1262875"/>
                <a:gd name="connsiteY0" fmla="*/ 874834 h 2193680"/>
                <a:gd name="connsiteX1" fmla="*/ 1257300 w 1262875"/>
                <a:gd name="connsiteY1" fmla="*/ 0 h 2193680"/>
                <a:gd name="connsiteX2" fmla="*/ 1261696 w 1262875"/>
                <a:gd name="connsiteY2" fmla="*/ 360484 h 2193680"/>
                <a:gd name="connsiteX3" fmla="*/ 276958 w 1262875"/>
                <a:gd name="connsiteY3" fmla="*/ 2193680 h 2193680"/>
                <a:gd name="connsiteX4" fmla="*/ 0 w 1262875"/>
                <a:gd name="connsiteY4" fmla="*/ 874834 h 2193680"/>
                <a:gd name="connsiteX0" fmla="*/ 0 w 1261696"/>
                <a:gd name="connsiteY0" fmla="*/ 874845 h 2193691"/>
                <a:gd name="connsiteX1" fmla="*/ 1257300 w 1261696"/>
                <a:gd name="connsiteY1" fmla="*/ 11 h 2193691"/>
                <a:gd name="connsiteX2" fmla="*/ 1261696 w 1261696"/>
                <a:gd name="connsiteY2" fmla="*/ 360495 h 2193691"/>
                <a:gd name="connsiteX3" fmla="*/ 276958 w 1261696"/>
                <a:gd name="connsiteY3" fmla="*/ 2193691 h 2193691"/>
                <a:gd name="connsiteX4" fmla="*/ 0 w 1261696"/>
                <a:gd name="connsiteY4" fmla="*/ 874845 h 2193691"/>
                <a:gd name="connsiteX0" fmla="*/ 0 w 1261696"/>
                <a:gd name="connsiteY0" fmla="*/ 829574 h 2148420"/>
                <a:gd name="connsiteX1" fmla="*/ 1191450 w 1261696"/>
                <a:gd name="connsiteY1" fmla="*/ 13 h 2148420"/>
                <a:gd name="connsiteX2" fmla="*/ 1261696 w 1261696"/>
                <a:gd name="connsiteY2" fmla="*/ 315224 h 2148420"/>
                <a:gd name="connsiteX3" fmla="*/ 276958 w 1261696"/>
                <a:gd name="connsiteY3" fmla="*/ 2148420 h 2148420"/>
                <a:gd name="connsiteX4" fmla="*/ 0 w 1261696"/>
                <a:gd name="connsiteY4" fmla="*/ 829574 h 2148420"/>
                <a:gd name="connsiteX0" fmla="*/ 0 w 1195846"/>
                <a:gd name="connsiteY0" fmla="*/ 829571 h 2148417"/>
                <a:gd name="connsiteX1" fmla="*/ 1191450 w 1195846"/>
                <a:gd name="connsiteY1" fmla="*/ 10 h 2148417"/>
                <a:gd name="connsiteX2" fmla="*/ 1195846 w 1195846"/>
                <a:gd name="connsiteY2" fmla="*/ 434574 h 2148417"/>
                <a:gd name="connsiteX3" fmla="*/ 276958 w 1195846"/>
                <a:gd name="connsiteY3" fmla="*/ 2148417 h 2148417"/>
                <a:gd name="connsiteX4" fmla="*/ 0 w 1195846"/>
                <a:gd name="connsiteY4" fmla="*/ 829571 h 2148417"/>
                <a:gd name="connsiteX0" fmla="*/ 0 w 1195846"/>
                <a:gd name="connsiteY0" fmla="*/ 829571 h 829571"/>
                <a:gd name="connsiteX1" fmla="*/ 1191450 w 1195846"/>
                <a:gd name="connsiteY1" fmla="*/ 10 h 829571"/>
                <a:gd name="connsiteX2" fmla="*/ 1195846 w 1195846"/>
                <a:gd name="connsiteY2" fmla="*/ 434574 h 829571"/>
                <a:gd name="connsiteX3" fmla="*/ 650530 w 1195846"/>
                <a:gd name="connsiteY3" fmla="*/ 649974 h 829571"/>
                <a:gd name="connsiteX4" fmla="*/ 0 w 1195846"/>
                <a:gd name="connsiteY4" fmla="*/ 829571 h 829571"/>
                <a:gd name="connsiteX0" fmla="*/ 0 w 1195846"/>
                <a:gd name="connsiteY0" fmla="*/ 829571 h 1301650"/>
                <a:gd name="connsiteX1" fmla="*/ 1191450 w 1195846"/>
                <a:gd name="connsiteY1" fmla="*/ 10 h 1301650"/>
                <a:gd name="connsiteX2" fmla="*/ 1195846 w 1195846"/>
                <a:gd name="connsiteY2" fmla="*/ 434574 h 1301650"/>
                <a:gd name="connsiteX3" fmla="*/ 505252 w 1195846"/>
                <a:gd name="connsiteY3" fmla="*/ 1301650 h 1301650"/>
                <a:gd name="connsiteX4" fmla="*/ 0 w 1195846"/>
                <a:gd name="connsiteY4" fmla="*/ 829571 h 1301650"/>
                <a:gd name="connsiteX0" fmla="*/ 295854 w 690594"/>
                <a:gd name="connsiteY0" fmla="*/ 605428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295854 w 690594"/>
                <a:gd name="connsiteY4" fmla="*/ 605428 h 1301650"/>
                <a:gd name="connsiteX0" fmla="*/ 179632 w 690594"/>
                <a:gd name="connsiteY0" fmla="*/ 439396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179632 w 690594"/>
                <a:gd name="connsiteY4" fmla="*/ 439396 h 1301650"/>
                <a:gd name="connsiteX0" fmla="*/ 179632 w 690594"/>
                <a:gd name="connsiteY0" fmla="*/ 4822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179632 w 690594"/>
                <a:gd name="connsiteY3" fmla="*/ 4822 h 867076"/>
                <a:gd name="connsiteX0" fmla="*/ 204537 w 690594"/>
                <a:gd name="connsiteY0" fmla="*/ 67084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204537 w 690594"/>
                <a:gd name="connsiteY3" fmla="*/ 67084 h 867076"/>
                <a:gd name="connsiteX0" fmla="*/ 196236 w 690594"/>
                <a:gd name="connsiteY0" fmla="*/ 0 h 883008"/>
                <a:gd name="connsiteX1" fmla="*/ 690594 w 690594"/>
                <a:gd name="connsiteY1" fmla="*/ 15932 h 883008"/>
                <a:gd name="connsiteX2" fmla="*/ 0 w 690594"/>
                <a:gd name="connsiteY2" fmla="*/ 883008 h 883008"/>
                <a:gd name="connsiteX3" fmla="*/ 196236 w 690594"/>
                <a:gd name="connsiteY3" fmla="*/ 0 h 883008"/>
                <a:gd name="connsiteX0" fmla="*/ 196236 w 703046"/>
                <a:gd name="connsiteY0" fmla="*/ 0 h 883008"/>
                <a:gd name="connsiteX1" fmla="*/ 703046 w 703046"/>
                <a:gd name="connsiteY1" fmla="*/ 3480 h 883008"/>
                <a:gd name="connsiteX2" fmla="*/ 0 w 703046"/>
                <a:gd name="connsiteY2" fmla="*/ 883008 h 883008"/>
                <a:gd name="connsiteX3" fmla="*/ 196236 w 703046"/>
                <a:gd name="connsiteY3" fmla="*/ 0 h 88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046" h="883008">
                  <a:moveTo>
                    <a:pt x="196236" y="0"/>
                  </a:moveTo>
                  <a:lnTo>
                    <a:pt x="703046" y="3480"/>
                  </a:lnTo>
                  <a:lnTo>
                    <a:pt x="0" y="883008"/>
                  </a:lnTo>
                  <a:lnTo>
                    <a:pt x="19623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35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1"/>
            <p:cNvSpPr/>
            <p:nvPr/>
          </p:nvSpPr>
          <p:spPr>
            <a:xfrm>
              <a:off x="8211654" y="657309"/>
              <a:ext cx="954792" cy="1782554"/>
            </a:xfrm>
            <a:custGeom>
              <a:avLst/>
              <a:gdLst>
                <a:gd name="connsiteX0" fmla="*/ 0 w 470389"/>
                <a:gd name="connsiteY0" fmla="*/ 984739 h 984739"/>
                <a:gd name="connsiteX1" fmla="*/ 235195 w 470389"/>
                <a:gd name="connsiteY1" fmla="*/ 0 h 984739"/>
                <a:gd name="connsiteX2" fmla="*/ 470389 w 470389"/>
                <a:gd name="connsiteY2" fmla="*/ 984739 h 984739"/>
                <a:gd name="connsiteX3" fmla="*/ 0 w 470389"/>
                <a:gd name="connsiteY3" fmla="*/ 984739 h 984739"/>
                <a:gd name="connsiteX0" fmla="*/ 0 w 470389"/>
                <a:gd name="connsiteY0" fmla="*/ 989135 h 989135"/>
                <a:gd name="connsiteX1" fmla="*/ 437418 w 470389"/>
                <a:gd name="connsiteY1" fmla="*/ 0 h 989135"/>
                <a:gd name="connsiteX2" fmla="*/ 470389 w 470389"/>
                <a:gd name="connsiteY2" fmla="*/ 989135 h 989135"/>
                <a:gd name="connsiteX3" fmla="*/ 0 w 470389"/>
                <a:gd name="connsiteY3" fmla="*/ 989135 h 989135"/>
                <a:gd name="connsiteX0" fmla="*/ 0 w 681404"/>
                <a:gd name="connsiteY0" fmla="*/ 593481 h 989135"/>
                <a:gd name="connsiteX1" fmla="*/ 648433 w 681404"/>
                <a:gd name="connsiteY1" fmla="*/ 0 h 989135"/>
                <a:gd name="connsiteX2" fmla="*/ 681404 w 681404"/>
                <a:gd name="connsiteY2" fmla="*/ 989135 h 989135"/>
                <a:gd name="connsiteX3" fmla="*/ 0 w 681404"/>
                <a:gd name="connsiteY3" fmla="*/ 593481 h 989135"/>
                <a:gd name="connsiteX0" fmla="*/ 0 w 1121020"/>
                <a:gd name="connsiteY0" fmla="*/ 593481 h 2373923"/>
                <a:gd name="connsiteX1" fmla="*/ 648433 w 1121020"/>
                <a:gd name="connsiteY1" fmla="*/ 0 h 2373923"/>
                <a:gd name="connsiteX2" fmla="*/ 1121020 w 1121020"/>
                <a:gd name="connsiteY2" fmla="*/ 2373923 h 2373923"/>
                <a:gd name="connsiteX3" fmla="*/ 0 w 1121020"/>
                <a:gd name="connsiteY3" fmla="*/ 593481 h 2373923"/>
                <a:gd name="connsiteX0" fmla="*/ 0 w 1134209"/>
                <a:gd name="connsiteY0" fmla="*/ 593481 h 2395904"/>
                <a:gd name="connsiteX1" fmla="*/ 648433 w 1134209"/>
                <a:gd name="connsiteY1" fmla="*/ 0 h 2395904"/>
                <a:gd name="connsiteX2" fmla="*/ 1134209 w 1134209"/>
                <a:gd name="connsiteY2" fmla="*/ 2395904 h 2395904"/>
                <a:gd name="connsiteX3" fmla="*/ 0 w 1134209"/>
                <a:gd name="connsiteY3" fmla="*/ 593481 h 2395904"/>
                <a:gd name="connsiteX0" fmla="*/ 0 w 1116625"/>
                <a:gd name="connsiteY0" fmla="*/ 426428 h 2395904"/>
                <a:gd name="connsiteX1" fmla="*/ 630849 w 1116625"/>
                <a:gd name="connsiteY1" fmla="*/ 0 h 2395904"/>
                <a:gd name="connsiteX2" fmla="*/ 1116625 w 1116625"/>
                <a:gd name="connsiteY2" fmla="*/ 2395904 h 2395904"/>
                <a:gd name="connsiteX3" fmla="*/ 0 w 1116625"/>
                <a:gd name="connsiteY3" fmla="*/ 426428 h 2395904"/>
                <a:gd name="connsiteX0" fmla="*/ 0 w 1138605"/>
                <a:gd name="connsiteY0" fmla="*/ 602274 h 2395904"/>
                <a:gd name="connsiteX1" fmla="*/ 652829 w 1138605"/>
                <a:gd name="connsiteY1" fmla="*/ 0 h 2395904"/>
                <a:gd name="connsiteX2" fmla="*/ 1138605 w 1138605"/>
                <a:gd name="connsiteY2" fmla="*/ 2395904 h 2395904"/>
                <a:gd name="connsiteX3" fmla="*/ 0 w 1138605"/>
                <a:gd name="connsiteY3" fmla="*/ 602274 h 2395904"/>
                <a:gd name="connsiteX0" fmla="*/ 0 w 1370241"/>
                <a:gd name="connsiteY0" fmla="*/ 299042 h 2395904"/>
                <a:gd name="connsiteX1" fmla="*/ 884465 w 1370241"/>
                <a:gd name="connsiteY1" fmla="*/ 0 h 2395904"/>
                <a:gd name="connsiteX2" fmla="*/ 1370241 w 1370241"/>
                <a:gd name="connsiteY2" fmla="*/ 2395904 h 2395904"/>
                <a:gd name="connsiteX3" fmla="*/ 0 w 1370241"/>
                <a:gd name="connsiteY3" fmla="*/ 299042 h 2395904"/>
                <a:gd name="connsiteX0" fmla="*/ 0 w 884465"/>
                <a:gd name="connsiteY0" fmla="*/ 299042 h 947129"/>
                <a:gd name="connsiteX1" fmla="*/ 884465 w 884465"/>
                <a:gd name="connsiteY1" fmla="*/ 0 h 947129"/>
                <a:gd name="connsiteX2" fmla="*/ 662700 w 884465"/>
                <a:gd name="connsiteY2" fmla="*/ 947129 h 947129"/>
                <a:gd name="connsiteX3" fmla="*/ 0 w 884465"/>
                <a:gd name="connsiteY3" fmla="*/ 299042 h 947129"/>
                <a:gd name="connsiteX0" fmla="*/ 0 w 884465"/>
                <a:gd name="connsiteY0" fmla="*/ 299042 h 897320"/>
                <a:gd name="connsiteX1" fmla="*/ 884465 w 884465"/>
                <a:gd name="connsiteY1" fmla="*/ 0 h 897320"/>
                <a:gd name="connsiteX2" fmla="*/ 874391 w 884465"/>
                <a:gd name="connsiteY2" fmla="*/ 897320 h 897320"/>
                <a:gd name="connsiteX3" fmla="*/ 0 w 884465"/>
                <a:gd name="connsiteY3" fmla="*/ 299042 h 897320"/>
                <a:gd name="connsiteX0" fmla="*/ 0 w 884465"/>
                <a:gd name="connsiteY0" fmla="*/ 299042 h 1664187"/>
                <a:gd name="connsiteX1" fmla="*/ 884465 w 884465"/>
                <a:gd name="connsiteY1" fmla="*/ 0 h 1664187"/>
                <a:gd name="connsiteX2" fmla="*/ 874391 w 884465"/>
                <a:gd name="connsiteY2" fmla="*/ 897320 h 1664187"/>
                <a:gd name="connsiteX3" fmla="*/ 508588 w 884465"/>
                <a:gd name="connsiteY3" fmla="*/ 1658168 h 1664187"/>
                <a:gd name="connsiteX4" fmla="*/ 0 w 884465"/>
                <a:gd name="connsiteY4" fmla="*/ 299042 h 1664187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529493"/>
                <a:gd name="connsiteX1" fmla="*/ 884465 w 884465"/>
                <a:gd name="connsiteY1" fmla="*/ 0 h 1529493"/>
                <a:gd name="connsiteX2" fmla="*/ 874391 w 884465"/>
                <a:gd name="connsiteY2" fmla="*/ 897320 h 1529493"/>
                <a:gd name="connsiteX3" fmla="*/ 479532 w 884465"/>
                <a:gd name="connsiteY3" fmla="*/ 1529493 h 1529493"/>
                <a:gd name="connsiteX4" fmla="*/ 0 w 884465"/>
                <a:gd name="connsiteY4" fmla="*/ 299042 h 1529493"/>
                <a:gd name="connsiteX0" fmla="*/ 0 w 884465"/>
                <a:gd name="connsiteY0" fmla="*/ 299042 h 1683073"/>
                <a:gd name="connsiteX1" fmla="*/ 884465 w 884465"/>
                <a:gd name="connsiteY1" fmla="*/ 0 h 1683073"/>
                <a:gd name="connsiteX2" fmla="*/ 874391 w 884465"/>
                <a:gd name="connsiteY2" fmla="*/ 897320 h 1683073"/>
                <a:gd name="connsiteX3" fmla="*/ 516890 w 884465"/>
                <a:gd name="connsiteY3" fmla="*/ 1683073 h 1683073"/>
                <a:gd name="connsiteX4" fmla="*/ 0 w 884465"/>
                <a:gd name="connsiteY4" fmla="*/ 299042 h 1683073"/>
                <a:gd name="connsiteX0" fmla="*/ 0 w 901232"/>
                <a:gd name="connsiteY0" fmla="*/ 299042 h 1683073"/>
                <a:gd name="connsiteX1" fmla="*/ 884465 w 901232"/>
                <a:gd name="connsiteY1" fmla="*/ 0 h 1683073"/>
                <a:gd name="connsiteX2" fmla="*/ 900899 w 901232"/>
                <a:gd name="connsiteY2" fmla="*/ 870813 h 1683073"/>
                <a:gd name="connsiteX3" fmla="*/ 516890 w 901232"/>
                <a:gd name="connsiteY3" fmla="*/ 1683073 h 1683073"/>
                <a:gd name="connsiteX4" fmla="*/ 0 w 901232"/>
                <a:gd name="connsiteY4" fmla="*/ 299042 h 1683073"/>
                <a:gd name="connsiteX0" fmla="*/ 0 w 901507"/>
                <a:gd name="connsiteY0" fmla="*/ 299042 h 1683073"/>
                <a:gd name="connsiteX1" fmla="*/ 895825 w 901507"/>
                <a:gd name="connsiteY1" fmla="*/ 0 h 1683073"/>
                <a:gd name="connsiteX2" fmla="*/ 900899 w 901507"/>
                <a:gd name="connsiteY2" fmla="*/ 870813 h 1683073"/>
                <a:gd name="connsiteX3" fmla="*/ 516890 w 901507"/>
                <a:gd name="connsiteY3" fmla="*/ 1683073 h 1683073"/>
                <a:gd name="connsiteX4" fmla="*/ 0 w 901507"/>
                <a:gd name="connsiteY4" fmla="*/ 299042 h 168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1507" h="1683073">
                  <a:moveTo>
                    <a:pt x="0" y="299042"/>
                  </a:moveTo>
                  <a:lnTo>
                    <a:pt x="895825" y="0"/>
                  </a:lnTo>
                  <a:cubicBezTo>
                    <a:pt x="892467" y="299107"/>
                    <a:pt x="904257" y="571706"/>
                    <a:pt x="900899" y="870813"/>
                  </a:cubicBezTo>
                  <a:cubicBezTo>
                    <a:pt x="895187" y="876765"/>
                    <a:pt x="696936" y="1282795"/>
                    <a:pt x="516890" y="1683073"/>
                  </a:cubicBezTo>
                  <a:lnTo>
                    <a:pt x="0" y="2990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62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43800" y="1"/>
              <a:ext cx="1618702" cy="1195754"/>
            </a:xfrm>
            <a:custGeom>
              <a:avLst/>
              <a:gdLst>
                <a:gd name="connsiteX0" fmla="*/ 0 w 1534258"/>
                <a:gd name="connsiteY0" fmla="*/ 1494692 h 1494692"/>
                <a:gd name="connsiteX1" fmla="*/ 767129 w 1534258"/>
                <a:gd name="connsiteY1" fmla="*/ 0 h 1494692"/>
                <a:gd name="connsiteX2" fmla="*/ 1534258 w 1534258"/>
                <a:gd name="connsiteY2" fmla="*/ 1494692 h 1494692"/>
                <a:gd name="connsiteX3" fmla="*/ 0 w 1534258"/>
                <a:gd name="connsiteY3" fmla="*/ 1494692 h 1494692"/>
                <a:gd name="connsiteX0" fmla="*/ 0 w 1558436"/>
                <a:gd name="connsiteY0" fmla="*/ 1507881 h 1507881"/>
                <a:gd name="connsiteX1" fmla="*/ 1558436 w 1558436"/>
                <a:gd name="connsiteY1" fmla="*/ 0 h 1507881"/>
                <a:gd name="connsiteX2" fmla="*/ 1534258 w 1558436"/>
                <a:gd name="connsiteY2" fmla="*/ 1507881 h 1507881"/>
                <a:gd name="connsiteX3" fmla="*/ 0 w 1558436"/>
                <a:gd name="connsiteY3" fmla="*/ 1507881 h 1507881"/>
                <a:gd name="connsiteX0" fmla="*/ 0 w 2705832"/>
                <a:gd name="connsiteY0" fmla="*/ 751742 h 1507881"/>
                <a:gd name="connsiteX1" fmla="*/ 2705832 w 2705832"/>
                <a:gd name="connsiteY1" fmla="*/ 0 h 1507881"/>
                <a:gd name="connsiteX2" fmla="*/ 2681654 w 2705832"/>
                <a:gd name="connsiteY2" fmla="*/ 1507881 h 1507881"/>
                <a:gd name="connsiteX3" fmla="*/ 0 w 2705832"/>
                <a:gd name="connsiteY3" fmla="*/ 751742 h 1507881"/>
                <a:gd name="connsiteX0" fmla="*/ 0 w 2705832"/>
                <a:gd name="connsiteY0" fmla="*/ 751742 h 1600201"/>
                <a:gd name="connsiteX1" fmla="*/ 2705832 w 2705832"/>
                <a:gd name="connsiteY1" fmla="*/ 0 h 1600201"/>
                <a:gd name="connsiteX2" fmla="*/ 936381 w 2705832"/>
                <a:gd name="connsiteY2" fmla="*/ 1600201 h 1600201"/>
                <a:gd name="connsiteX3" fmla="*/ 0 w 2705832"/>
                <a:gd name="connsiteY3" fmla="*/ 751742 h 1600201"/>
                <a:gd name="connsiteX0" fmla="*/ 0 w 2705832"/>
                <a:gd name="connsiteY0" fmla="*/ 751742 h 1481504"/>
                <a:gd name="connsiteX1" fmla="*/ 2705832 w 2705832"/>
                <a:gd name="connsiteY1" fmla="*/ 0 h 1481504"/>
                <a:gd name="connsiteX2" fmla="*/ 844062 w 2705832"/>
                <a:gd name="connsiteY2" fmla="*/ 1481504 h 1481504"/>
                <a:gd name="connsiteX3" fmla="*/ 0 w 2705832"/>
                <a:gd name="connsiteY3" fmla="*/ 751742 h 1481504"/>
                <a:gd name="connsiteX0" fmla="*/ 0 w 2705832"/>
                <a:gd name="connsiteY0" fmla="*/ 751742 h 1604597"/>
                <a:gd name="connsiteX1" fmla="*/ 2705832 w 2705832"/>
                <a:gd name="connsiteY1" fmla="*/ 0 h 1604597"/>
                <a:gd name="connsiteX2" fmla="*/ 949569 w 2705832"/>
                <a:gd name="connsiteY2" fmla="*/ 1604597 h 1604597"/>
                <a:gd name="connsiteX3" fmla="*/ 0 w 2705832"/>
                <a:gd name="connsiteY3" fmla="*/ 751742 h 1604597"/>
                <a:gd name="connsiteX0" fmla="*/ 0 w 2626701"/>
                <a:gd name="connsiteY0" fmla="*/ 813289 h 1666144"/>
                <a:gd name="connsiteX1" fmla="*/ 2626701 w 2626701"/>
                <a:gd name="connsiteY1" fmla="*/ 0 h 1666144"/>
                <a:gd name="connsiteX2" fmla="*/ 949569 w 2626701"/>
                <a:gd name="connsiteY2" fmla="*/ 1666144 h 1666144"/>
                <a:gd name="connsiteX3" fmla="*/ 0 w 2626701"/>
                <a:gd name="connsiteY3" fmla="*/ 813289 h 1666144"/>
                <a:gd name="connsiteX0" fmla="*/ 0 w 2688247"/>
                <a:gd name="connsiteY0" fmla="*/ 734158 h 1587013"/>
                <a:gd name="connsiteX1" fmla="*/ 2688247 w 2688247"/>
                <a:gd name="connsiteY1" fmla="*/ 0 h 1587013"/>
                <a:gd name="connsiteX2" fmla="*/ 949569 w 2688247"/>
                <a:gd name="connsiteY2" fmla="*/ 1587013 h 1587013"/>
                <a:gd name="connsiteX3" fmla="*/ 0 w 2688247"/>
                <a:gd name="connsiteY3" fmla="*/ 734158 h 1587013"/>
                <a:gd name="connsiteX0" fmla="*/ 0 w 2695217"/>
                <a:gd name="connsiteY0" fmla="*/ 734158 h 812381"/>
                <a:gd name="connsiteX1" fmla="*/ 2688247 w 2695217"/>
                <a:gd name="connsiteY1" fmla="*/ 0 h 812381"/>
                <a:gd name="connsiteX2" fmla="*/ 2695217 w 2695217"/>
                <a:gd name="connsiteY2" fmla="*/ 812381 h 812381"/>
                <a:gd name="connsiteX3" fmla="*/ 0 w 2695217"/>
                <a:gd name="connsiteY3" fmla="*/ 734158 h 812381"/>
                <a:gd name="connsiteX0" fmla="*/ 0 w 813190"/>
                <a:gd name="connsiteY0" fmla="*/ 0 h 814669"/>
                <a:gd name="connsiteX1" fmla="*/ 806220 w 813190"/>
                <a:gd name="connsiteY1" fmla="*/ 2288 h 814669"/>
                <a:gd name="connsiteX2" fmla="*/ 813190 w 813190"/>
                <a:gd name="connsiteY2" fmla="*/ 814669 h 814669"/>
                <a:gd name="connsiteX3" fmla="*/ 0 w 813190"/>
                <a:gd name="connsiteY3" fmla="*/ 0 h 814669"/>
                <a:gd name="connsiteX0" fmla="*/ 1186049 w 1999239"/>
                <a:gd name="connsiteY0" fmla="*/ 0 h 1499280"/>
                <a:gd name="connsiteX1" fmla="*/ 1992269 w 1999239"/>
                <a:gd name="connsiteY1" fmla="*/ 2288 h 1499280"/>
                <a:gd name="connsiteX2" fmla="*/ 1999239 w 1999239"/>
                <a:gd name="connsiteY2" fmla="*/ 814669 h 1499280"/>
                <a:gd name="connsiteX3" fmla="*/ 0 w 1999239"/>
                <a:gd name="connsiteY3" fmla="*/ 1486089 h 1499280"/>
                <a:gd name="connsiteX4" fmla="*/ 1186049 w 1999239"/>
                <a:gd name="connsiteY4" fmla="*/ 0 h 1499280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817704 w 1999239"/>
                <a:gd name="connsiteY1" fmla="*/ 29564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14281"/>
                <a:gd name="connsiteY0" fmla="*/ 0 h 1486089"/>
                <a:gd name="connsiteX1" fmla="*/ 2014089 w 2014281"/>
                <a:gd name="connsiteY1" fmla="*/ 7743 h 1486089"/>
                <a:gd name="connsiteX2" fmla="*/ 1999239 w 2014281"/>
                <a:gd name="connsiteY2" fmla="*/ 814669 h 1486089"/>
                <a:gd name="connsiteX3" fmla="*/ 0 w 2014281"/>
                <a:gd name="connsiteY3" fmla="*/ 1486089 h 1486089"/>
                <a:gd name="connsiteX4" fmla="*/ 1186049 w 2014281"/>
                <a:gd name="connsiteY4" fmla="*/ 0 h 1486089"/>
                <a:gd name="connsiteX0" fmla="*/ 1186049 w 2014089"/>
                <a:gd name="connsiteY0" fmla="*/ 0 h 1486089"/>
                <a:gd name="connsiteX1" fmla="*/ 2014089 w 2014089"/>
                <a:gd name="connsiteY1" fmla="*/ 7743 h 1486089"/>
                <a:gd name="connsiteX2" fmla="*/ 1999239 w 2014089"/>
                <a:gd name="connsiteY2" fmla="*/ 814669 h 1486089"/>
                <a:gd name="connsiteX3" fmla="*/ 0 w 2014089"/>
                <a:gd name="connsiteY3" fmla="*/ 1486089 h 1486089"/>
                <a:gd name="connsiteX4" fmla="*/ 1186049 w 2014089"/>
                <a:gd name="connsiteY4" fmla="*/ 0 h 1486089"/>
                <a:gd name="connsiteX0" fmla="*/ 1186049 w 1999239"/>
                <a:gd name="connsiteY0" fmla="*/ 0 h 1486089"/>
                <a:gd name="connsiteX1" fmla="*/ 1795883 w 1999239"/>
                <a:gd name="connsiteY1" fmla="*/ 198673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99239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890136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91504 w 2014089"/>
                <a:gd name="connsiteY0" fmla="*/ 0 h 1382441"/>
                <a:gd name="connsiteX1" fmla="*/ 2014089 w 2014089"/>
                <a:gd name="connsiteY1" fmla="*/ 2288 h 1382441"/>
                <a:gd name="connsiteX2" fmla="*/ 1993784 w 2014089"/>
                <a:gd name="connsiteY2" fmla="*/ 831034 h 1382441"/>
                <a:gd name="connsiteX3" fmla="*/ 0 w 2014089"/>
                <a:gd name="connsiteY3" fmla="*/ 1382441 h 1382441"/>
                <a:gd name="connsiteX4" fmla="*/ 1191504 w 2014089"/>
                <a:gd name="connsiteY4" fmla="*/ 0 h 1382441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66142 w 2008634"/>
                <a:gd name="connsiteY0" fmla="*/ 12672 h 1483831"/>
                <a:gd name="connsiteX1" fmla="*/ 2008634 w 2008634"/>
                <a:gd name="connsiteY1" fmla="*/ 30 h 1483831"/>
                <a:gd name="connsiteX2" fmla="*/ 1988329 w 2008634"/>
                <a:gd name="connsiteY2" fmla="*/ 828776 h 1483831"/>
                <a:gd name="connsiteX3" fmla="*/ 0 w 2008634"/>
                <a:gd name="connsiteY3" fmla="*/ 1483831 h 1483831"/>
                <a:gd name="connsiteX4" fmla="*/ 1166142 w 2008634"/>
                <a:gd name="connsiteY4" fmla="*/ 12672 h 1483831"/>
                <a:gd name="connsiteX0" fmla="*/ 1172052 w 2008634"/>
                <a:gd name="connsiteY0" fmla="*/ 3777 h 1483801"/>
                <a:gd name="connsiteX1" fmla="*/ 2008634 w 2008634"/>
                <a:gd name="connsiteY1" fmla="*/ 0 h 1483801"/>
                <a:gd name="connsiteX2" fmla="*/ 1988329 w 2008634"/>
                <a:gd name="connsiteY2" fmla="*/ 828746 h 1483801"/>
                <a:gd name="connsiteX3" fmla="*/ 0 w 2008634"/>
                <a:gd name="connsiteY3" fmla="*/ 1483801 h 1483801"/>
                <a:gd name="connsiteX4" fmla="*/ 1172052 w 2008634"/>
                <a:gd name="connsiteY4" fmla="*/ 3777 h 148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8634" h="1483801">
                  <a:moveTo>
                    <a:pt x="1172052" y="3777"/>
                  </a:moveTo>
                  <a:lnTo>
                    <a:pt x="2008634" y="0"/>
                  </a:lnTo>
                  <a:cubicBezTo>
                    <a:pt x="2005502" y="128960"/>
                    <a:pt x="2007826" y="574318"/>
                    <a:pt x="1988329" y="828746"/>
                  </a:cubicBezTo>
                  <a:cubicBezTo>
                    <a:pt x="1807424" y="879806"/>
                    <a:pt x="355467" y="1367279"/>
                    <a:pt x="0" y="1483801"/>
                  </a:cubicBezTo>
                  <a:lnTo>
                    <a:pt x="1172052" y="3777"/>
                  </a:lnTo>
                  <a:close/>
                </a:path>
              </a:pathLst>
            </a:custGeom>
            <a:gradFill>
              <a:gsLst>
                <a:gs pos="0">
                  <a:srgbClr val="7D8793"/>
                </a:gs>
                <a:gs pos="100000">
                  <a:srgbClr val="5C6673"/>
                </a:gs>
              </a:gsLst>
              <a:lin ang="81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250" y="1691752"/>
            <a:ext cx="1695500" cy="1695500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Click to edit Master title style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pic>
        <p:nvPicPr>
          <p:cNvPr id="20" name="Picture 19" title="White COWIlogo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6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 B">
    <p:bg>
      <p:bgPr>
        <a:solidFill>
          <a:srgbClr val="F04E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 userDrawn="1"/>
        </p:nvGrpSpPr>
        <p:grpSpPr>
          <a:xfrm>
            <a:off x="6197662" y="1974"/>
            <a:ext cx="2946338" cy="2436590"/>
            <a:chOff x="6216164" y="12"/>
            <a:chExt cx="2946338" cy="2436590"/>
          </a:xfrm>
        </p:grpSpPr>
        <p:sp>
          <p:nvSpPr>
            <p:cNvPr id="12" name="Isosceles Triangle 11"/>
            <p:cNvSpPr/>
            <p:nvPr userDrawn="1"/>
          </p:nvSpPr>
          <p:spPr>
            <a:xfrm>
              <a:off x="6216164" y="12"/>
              <a:ext cx="1742414" cy="928845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977" h="859312">
                  <a:moveTo>
                    <a:pt x="994458" y="3982"/>
                  </a:moveTo>
                  <a:lnTo>
                    <a:pt x="1611977" y="0"/>
                  </a:lnTo>
                  <a:lnTo>
                    <a:pt x="1429109" y="859312"/>
                  </a:lnTo>
                  <a:lnTo>
                    <a:pt x="0" y="540907"/>
                  </a:lnTo>
                  <a:lnTo>
                    <a:pt x="994458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1"/>
            <p:cNvSpPr/>
            <p:nvPr userDrawn="1"/>
          </p:nvSpPr>
          <p:spPr>
            <a:xfrm>
              <a:off x="7759112" y="1881"/>
              <a:ext cx="744486" cy="936462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1108335 w 1611977"/>
                <a:gd name="connsiteY0" fmla="*/ 138195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1108335 w 1611977"/>
                <a:gd name="connsiteY4" fmla="*/ 138195 h 859312"/>
                <a:gd name="connsiteX0" fmla="*/ 1112403 w 1611977"/>
                <a:gd name="connsiteY0" fmla="*/ 0 h 859397"/>
                <a:gd name="connsiteX1" fmla="*/ 1611977 w 1611977"/>
                <a:gd name="connsiteY1" fmla="*/ 85 h 859397"/>
                <a:gd name="connsiteX2" fmla="*/ 1429109 w 1611977"/>
                <a:gd name="connsiteY2" fmla="*/ 859397 h 859397"/>
                <a:gd name="connsiteX3" fmla="*/ 0 w 1611977"/>
                <a:gd name="connsiteY3" fmla="*/ 540992 h 859397"/>
                <a:gd name="connsiteX4" fmla="*/ 1112403 w 1611977"/>
                <a:gd name="connsiteY4" fmla="*/ 0 h 859397"/>
                <a:gd name="connsiteX0" fmla="*/ 185114 w 684688"/>
                <a:gd name="connsiteY0" fmla="*/ 0 h 859397"/>
                <a:gd name="connsiteX1" fmla="*/ 684688 w 684688"/>
                <a:gd name="connsiteY1" fmla="*/ 85 h 859397"/>
                <a:gd name="connsiteX2" fmla="*/ 501820 w 684688"/>
                <a:gd name="connsiteY2" fmla="*/ 859397 h 859397"/>
                <a:gd name="connsiteX3" fmla="*/ 0 w 684688"/>
                <a:gd name="connsiteY3" fmla="*/ 850089 h 859397"/>
                <a:gd name="connsiteX4" fmla="*/ 185114 w 684688"/>
                <a:gd name="connsiteY4" fmla="*/ 0 h 859397"/>
                <a:gd name="connsiteX0" fmla="*/ 185114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85114 w 684688"/>
                <a:gd name="connsiteY3" fmla="*/ 0 h 850089"/>
                <a:gd name="connsiteX0" fmla="*/ 172912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72912 w 684688"/>
                <a:gd name="connsiteY3" fmla="*/ 0 h 850089"/>
                <a:gd name="connsiteX0" fmla="*/ 136308 w 648084"/>
                <a:gd name="connsiteY0" fmla="*/ 0 h 870425"/>
                <a:gd name="connsiteX1" fmla="*/ 648084 w 648084"/>
                <a:gd name="connsiteY1" fmla="*/ 85 h 870425"/>
                <a:gd name="connsiteX2" fmla="*/ 0 w 648084"/>
                <a:gd name="connsiteY2" fmla="*/ 870425 h 870425"/>
                <a:gd name="connsiteX3" fmla="*/ 136308 w 648084"/>
                <a:gd name="connsiteY3" fmla="*/ 0 h 870425"/>
                <a:gd name="connsiteX0" fmla="*/ 176978 w 688754"/>
                <a:gd name="connsiteY0" fmla="*/ 0 h 866358"/>
                <a:gd name="connsiteX1" fmla="*/ 688754 w 688754"/>
                <a:gd name="connsiteY1" fmla="*/ 85 h 866358"/>
                <a:gd name="connsiteX2" fmla="*/ 0 w 688754"/>
                <a:gd name="connsiteY2" fmla="*/ 866358 h 866358"/>
                <a:gd name="connsiteX3" fmla="*/ 176978 w 688754"/>
                <a:gd name="connsiteY3" fmla="*/ 0 h 86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754" h="866358">
                  <a:moveTo>
                    <a:pt x="176978" y="0"/>
                  </a:moveTo>
                  <a:lnTo>
                    <a:pt x="688754" y="85"/>
                  </a:lnTo>
                  <a:lnTo>
                    <a:pt x="0" y="866358"/>
                  </a:lnTo>
                  <a:lnTo>
                    <a:pt x="17697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1"/>
            <p:cNvSpPr/>
            <p:nvPr userDrawn="1"/>
          </p:nvSpPr>
          <p:spPr>
            <a:xfrm>
              <a:off x="8212744" y="647381"/>
              <a:ext cx="944354" cy="178922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  <a:gd name="connsiteX0" fmla="*/ 880581 w 1652648"/>
                <a:gd name="connsiteY0" fmla="*/ 223603 h 1325850"/>
                <a:gd name="connsiteX1" fmla="*/ 1652648 w 1652648"/>
                <a:gd name="connsiteY1" fmla="*/ 0 h 1325850"/>
                <a:gd name="connsiteX2" fmla="*/ 1481981 w 1652648"/>
                <a:gd name="connsiteY2" fmla="*/ 830843 h 1325850"/>
                <a:gd name="connsiteX3" fmla="*/ 0 w 1652648"/>
                <a:gd name="connsiteY3" fmla="*/ 1325850 h 1325850"/>
                <a:gd name="connsiteX4" fmla="*/ 880581 w 1652648"/>
                <a:gd name="connsiteY4" fmla="*/ 223603 h 1325850"/>
                <a:gd name="connsiteX0" fmla="*/ 880581 w 1502167"/>
                <a:gd name="connsiteY0" fmla="*/ 284609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880581 w 1502167"/>
                <a:gd name="connsiteY4" fmla="*/ 284609 h 1386856"/>
                <a:gd name="connsiteX0" fmla="*/ 632491 w 1502167"/>
                <a:gd name="connsiteY0" fmla="*/ 300877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632491 w 1502167"/>
                <a:gd name="connsiteY4" fmla="*/ 300877 h 1386856"/>
                <a:gd name="connsiteX0" fmla="*/ 0 w 869676"/>
                <a:gd name="connsiteY0" fmla="*/ 300877 h 1655282"/>
                <a:gd name="connsiteX1" fmla="*/ 869676 w 869676"/>
                <a:gd name="connsiteY1" fmla="*/ 0 h 1655282"/>
                <a:gd name="connsiteX2" fmla="*/ 849490 w 869676"/>
                <a:gd name="connsiteY2" fmla="*/ 891849 h 1655282"/>
                <a:gd name="connsiteX3" fmla="*/ 506286 w 869676"/>
                <a:gd name="connsiteY3" fmla="*/ 1655282 h 1655282"/>
                <a:gd name="connsiteX4" fmla="*/ 0 w 869676"/>
                <a:gd name="connsiteY4" fmla="*/ 300877 h 1655282"/>
                <a:gd name="connsiteX0" fmla="*/ 0 w 873660"/>
                <a:gd name="connsiteY0" fmla="*/ 300877 h 1655282"/>
                <a:gd name="connsiteX1" fmla="*/ 869676 w 873660"/>
                <a:gd name="connsiteY1" fmla="*/ 0 h 1655282"/>
                <a:gd name="connsiteX2" fmla="*/ 873660 w 873660"/>
                <a:gd name="connsiteY2" fmla="*/ 867679 h 1655282"/>
                <a:gd name="connsiteX3" fmla="*/ 506286 w 873660"/>
                <a:gd name="connsiteY3" fmla="*/ 1655282 h 1655282"/>
                <a:gd name="connsiteX4" fmla="*/ 0 w 873660"/>
                <a:gd name="connsiteY4" fmla="*/ 300877 h 165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3660" h="1655282">
                  <a:moveTo>
                    <a:pt x="0" y="300877"/>
                  </a:moveTo>
                  <a:lnTo>
                    <a:pt x="869676" y="0"/>
                  </a:lnTo>
                  <a:lnTo>
                    <a:pt x="873660" y="867679"/>
                  </a:lnTo>
                  <a:lnTo>
                    <a:pt x="506286" y="1655282"/>
                  </a:lnTo>
                  <a:lnTo>
                    <a:pt x="0" y="3008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1"/>
            <p:cNvSpPr/>
            <p:nvPr userDrawn="1"/>
          </p:nvSpPr>
          <p:spPr>
            <a:xfrm>
              <a:off x="7543180" y="1973"/>
              <a:ext cx="1619322" cy="119574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8100" h="1106229">
                  <a:moveTo>
                    <a:pt x="880581" y="3982"/>
                  </a:moveTo>
                  <a:lnTo>
                    <a:pt x="1498100" y="0"/>
                  </a:lnTo>
                  <a:lnTo>
                    <a:pt x="1481981" y="611222"/>
                  </a:lnTo>
                  <a:lnTo>
                    <a:pt x="0" y="1106229"/>
                  </a:lnTo>
                  <a:lnTo>
                    <a:pt x="880581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250" y="1691752"/>
            <a:ext cx="1695500" cy="169550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Click to edit Master title style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pic>
        <p:nvPicPr>
          <p:cNvPr id="21" name="Picture 20" title="White COWIlogo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 C">
    <p:bg>
      <p:bgPr>
        <a:solidFill>
          <a:srgbClr val="807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 userDrawn="1"/>
        </p:nvGrpSpPr>
        <p:grpSpPr>
          <a:xfrm>
            <a:off x="6205390" y="1"/>
            <a:ext cx="2938610" cy="2454026"/>
            <a:chOff x="6205390" y="8368"/>
            <a:chExt cx="2938610" cy="2454026"/>
          </a:xfrm>
        </p:grpSpPr>
        <p:sp>
          <p:nvSpPr>
            <p:cNvPr id="12" name="Isosceles Triangle 9"/>
            <p:cNvSpPr/>
            <p:nvPr userDrawn="1"/>
          </p:nvSpPr>
          <p:spPr>
            <a:xfrm>
              <a:off x="6205390" y="8644"/>
              <a:ext cx="1738875" cy="927638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1001599"/>
                <a:gd name="connsiteY0" fmla="*/ 0 h 1167234"/>
                <a:gd name="connsiteX1" fmla="*/ 601272 w 1001599"/>
                <a:gd name="connsiteY1" fmla="*/ 2253 h 1167234"/>
                <a:gd name="connsiteX2" fmla="*/ 1001599 w 1001599"/>
                <a:gd name="connsiteY2" fmla="*/ 1167234 h 1167234"/>
                <a:gd name="connsiteX3" fmla="*/ 0 w 1001599"/>
                <a:gd name="connsiteY3" fmla="*/ 0 h 1167234"/>
                <a:gd name="connsiteX0" fmla="*/ 0 w 601272"/>
                <a:gd name="connsiteY0" fmla="*/ 0 h 840098"/>
                <a:gd name="connsiteX1" fmla="*/ 601272 w 601272"/>
                <a:gd name="connsiteY1" fmla="*/ 2253 h 840098"/>
                <a:gd name="connsiteX2" fmla="*/ 428103 w 601272"/>
                <a:gd name="connsiteY2" fmla="*/ 840098 h 840098"/>
                <a:gd name="connsiteX3" fmla="*/ 0 w 601272"/>
                <a:gd name="connsiteY3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731052"/>
                <a:gd name="connsiteX1" fmla="*/ 1597488 w 1597488"/>
                <a:gd name="connsiteY1" fmla="*/ 2253 h 731052"/>
                <a:gd name="connsiteX2" fmla="*/ 1339507 w 1597488"/>
                <a:gd name="connsiteY2" fmla="*/ 731052 h 731052"/>
                <a:gd name="connsiteX3" fmla="*/ 0 w 1597488"/>
                <a:gd name="connsiteY3" fmla="*/ 539401 h 731052"/>
                <a:gd name="connsiteX4" fmla="*/ 996216 w 1597488"/>
                <a:gd name="connsiteY4" fmla="*/ 0 h 731052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88" h="852213">
                  <a:moveTo>
                    <a:pt x="996216" y="0"/>
                  </a:moveTo>
                  <a:lnTo>
                    <a:pt x="1597488" y="2253"/>
                  </a:lnTo>
                  <a:lnTo>
                    <a:pt x="1412204" y="852213"/>
                  </a:lnTo>
                  <a:lnTo>
                    <a:pt x="0" y="539401"/>
                  </a:lnTo>
                  <a:lnTo>
                    <a:pt x="996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9"/>
            <p:cNvSpPr/>
            <p:nvPr userDrawn="1"/>
          </p:nvSpPr>
          <p:spPr>
            <a:xfrm>
              <a:off x="7736773" y="12728"/>
              <a:ext cx="733618" cy="94716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884477"/>
                <a:gd name="connsiteY0" fmla="*/ 1786 h 1164981"/>
                <a:gd name="connsiteX1" fmla="*/ 484150 w 884477"/>
                <a:gd name="connsiteY1" fmla="*/ 0 h 1164981"/>
                <a:gd name="connsiteX2" fmla="*/ 884477 w 884477"/>
                <a:gd name="connsiteY2" fmla="*/ 1164981 h 1164981"/>
                <a:gd name="connsiteX3" fmla="*/ 0 w 884477"/>
                <a:gd name="connsiteY3" fmla="*/ 1786 h 1164981"/>
                <a:gd name="connsiteX0" fmla="*/ 177702 w 661852"/>
                <a:gd name="connsiteY0" fmla="*/ 1786 h 849962"/>
                <a:gd name="connsiteX1" fmla="*/ 661852 w 661852"/>
                <a:gd name="connsiteY1" fmla="*/ 0 h 849962"/>
                <a:gd name="connsiteX2" fmla="*/ 0 w 661852"/>
                <a:gd name="connsiteY2" fmla="*/ 849962 h 849962"/>
                <a:gd name="connsiteX3" fmla="*/ 177702 w 661852"/>
                <a:gd name="connsiteY3" fmla="*/ 1786 h 849962"/>
                <a:gd name="connsiteX0" fmla="*/ 109044 w 593194"/>
                <a:gd name="connsiteY0" fmla="*/ 1786 h 805536"/>
                <a:gd name="connsiteX1" fmla="*/ 593194 w 593194"/>
                <a:gd name="connsiteY1" fmla="*/ 0 h 805536"/>
                <a:gd name="connsiteX2" fmla="*/ 0 w 593194"/>
                <a:gd name="connsiteY2" fmla="*/ 805536 h 805536"/>
                <a:gd name="connsiteX3" fmla="*/ 109044 w 593194"/>
                <a:gd name="connsiteY3" fmla="*/ 1786 h 805536"/>
                <a:gd name="connsiteX0" fmla="*/ 189818 w 673968"/>
                <a:gd name="connsiteY0" fmla="*/ 1786 h 870156"/>
                <a:gd name="connsiteX1" fmla="*/ 673968 w 673968"/>
                <a:gd name="connsiteY1" fmla="*/ 0 h 870156"/>
                <a:gd name="connsiteX2" fmla="*/ 0 w 673968"/>
                <a:gd name="connsiteY2" fmla="*/ 870156 h 870156"/>
                <a:gd name="connsiteX3" fmla="*/ 189818 w 673968"/>
                <a:gd name="connsiteY3" fmla="*/ 1786 h 87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968" h="870156">
                  <a:moveTo>
                    <a:pt x="189818" y="1786"/>
                  </a:moveTo>
                  <a:lnTo>
                    <a:pt x="673968" y="0"/>
                  </a:lnTo>
                  <a:lnTo>
                    <a:pt x="0" y="870156"/>
                  </a:lnTo>
                  <a:lnTo>
                    <a:pt x="189818" y="17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9"/>
            <p:cNvSpPr/>
            <p:nvPr userDrawn="1"/>
          </p:nvSpPr>
          <p:spPr>
            <a:xfrm>
              <a:off x="8184816" y="677154"/>
              <a:ext cx="942153" cy="1785240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  <a:gd name="connsiteX0" fmla="*/ 901179 w 1523819"/>
                <a:gd name="connsiteY0" fmla="*/ 252837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901179 w 1523819"/>
                <a:gd name="connsiteY4" fmla="*/ 252837 h 1398367"/>
                <a:gd name="connsiteX0" fmla="*/ 624101 w 1523819"/>
                <a:gd name="connsiteY0" fmla="*/ 294818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624101 w 1523819"/>
                <a:gd name="connsiteY4" fmla="*/ 294818 h 1398367"/>
                <a:gd name="connsiteX0" fmla="*/ 0 w 899718"/>
                <a:gd name="connsiteY0" fmla="*/ 294818 h 1704832"/>
                <a:gd name="connsiteX1" fmla="*/ 899189 w 899718"/>
                <a:gd name="connsiteY1" fmla="*/ 0 h 1704832"/>
                <a:gd name="connsiteX2" fmla="*/ 898313 w 899718"/>
                <a:gd name="connsiteY2" fmla="*/ 897760 h 1704832"/>
                <a:gd name="connsiteX3" fmla="*/ 530389 w 899718"/>
                <a:gd name="connsiteY3" fmla="*/ 1704832 h 1704832"/>
                <a:gd name="connsiteX4" fmla="*/ 0 w 899718"/>
                <a:gd name="connsiteY4" fmla="*/ 294818 h 170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718" h="1704832">
                  <a:moveTo>
                    <a:pt x="0" y="294818"/>
                  </a:moveTo>
                  <a:lnTo>
                    <a:pt x="899189" y="0"/>
                  </a:lnTo>
                  <a:cubicBezTo>
                    <a:pt x="894699" y="208294"/>
                    <a:pt x="902803" y="819609"/>
                    <a:pt x="898313" y="897760"/>
                  </a:cubicBezTo>
                  <a:lnTo>
                    <a:pt x="530389" y="1704832"/>
                  </a:lnTo>
                  <a:lnTo>
                    <a:pt x="0" y="2948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/>
            </a:p>
          </p:txBody>
        </p:sp>
        <p:sp>
          <p:nvSpPr>
            <p:cNvPr id="14" name="Isosceles Triangle 9"/>
            <p:cNvSpPr/>
            <p:nvPr userDrawn="1"/>
          </p:nvSpPr>
          <p:spPr>
            <a:xfrm>
              <a:off x="7531279" y="8368"/>
              <a:ext cx="1612721" cy="119955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0083" h="1145530">
                  <a:moveTo>
                    <a:pt x="901179" y="0"/>
                  </a:moveTo>
                  <a:lnTo>
                    <a:pt x="1540083" y="3250"/>
                  </a:lnTo>
                  <a:cubicBezTo>
                    <a:pt x="1535593" y="211544"/>
                    <a:pt x="1526904" y="566772"/>
                    <a:pt x="1522414" y="644923"/>
                  </a:cubicBezTo>
                  <a:lnTo>
                    <a:pt x="0" y="1145530"/>
                  </a:lnTo>
                  <a:lnTo>
                    <a:pt x="90117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/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250" y="1691752"/>
            <a:ext cx="1695500" cy="169550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Click to edit Master title style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pic>
        <p:nvPicPr>
          <p:cNvPr id="21" name="Picture 20" title="White COWIlogo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3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estions A">
    <p:bg>
      <p:bgPr>
        <a:solidFill>
          <a:srgbClr val="7D88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 userDrawn="1"/>
        </p:nvGrpSpPr>
        <p:grpSpPr>
          <a:xfrm>
            <a:off x="6206453" y="-2691"/>
            <a:ext cx="2941493" cy="2439862"/>
            <a:chOff x="6224953" y="1"/>
            <a:chExt cx="2941493" cy="2439862"/>
          </a:xfrm>
        </p:grpSpPr>
        <p:sp>
          <p:nvSpPr>
            <p:cNvPr id="13" name="Isosceles Triangle 13"/>
            <p:cNvSpPr/>
            <p:nvPr/>
          </p:nvSpPr>
          <p:spPr>
            <a:xfrm>
              <a:off x="6224953" y="4686"/>
              <a:ext cx="1762587" cy="925006"/>
            </a:xfrm>
            <a:custGeom>
              <a:avLst/>
              <a:gdLst>
                <a:gd name="connsiteX0" fmla="*/ 0 w 1274885"/>
                <a:gd name="connsiteY0" fmla="*/ 830486 h 830486"/>
                <a:gd name="connsiteX1" fmla="*/ 637443 w 1274885"/>
                <a:gd name="connsiteY1" fmla="*/ 0 h 830486"/>
                <a:gd name="connsiteX2" fmla="*/ 1274885 w 1274885"/>
                <a:gd name="connsiteY2" fmla="*/ 830486 h 830486"/>
                <a:gd name="connsiteX3" fmla="*/ 0 w 1274885"/>
                <a:gd name="connsiteY3" fmla="*/ 830486 h 830486"/>
                <a:gd name="connsiteX0" fmla="*/ 501161 w 1776046"/>
                <a:gd name="connsiteY0" fmla="*/ 1362420 h 1362420"/>
                <a:gd name="connsiteX1" fmla="*/ 0 w 1776046"/>
                <a:gd name="connsiteY1" fmla="*/ 0 h 1362420"/>
                <a:gd name="connsiteX2" fmla="*/ 1776046 w 1776046"/>
                <a:gd name="connsiteY2" fmla="*/ 1362420 h 1362420"/>
                <a:gd name="connsiteX3" fmla="*/ 501161 w 1776046"/>
                <a:gd name="connsiteY3" fmla="*/ 1362420 h 1362420"/>
                <a:gd name="connsiteX0" fmla="*/ 501161 w 1973873"/>
                <a:gd name="connsiteY0" fmla="*/ 1362420 h 1362420"/>
                <a:gd name="connsiteX1" fmla="*/ 0 w 1973873"/>
                <a:gd name="connsiteY1" fmla="*/ 0 h 1362420"/>
                <a:gd name="connsiteX2" fmla="*/ 1973873 w 1973873"/>
                <a:gd name="connsiteY2" fmla="*/ 518358 h 1362420"/>
                <a:gd name="connsiteX3" fmla="*/ 501161 w 1973873"/>
                <a:gd name="connsiteY3" fmla="*/ 1362420 h 1362420"/>
                <a:gd name="connsiteX0" fmla="*/ 1472711 w 1973873"/>
                <a:gd name="connsiteY0" fmla="*/ 1437154 h 1437154"/>
                <a:gd name="connsiteX1" fmla="*/ 0 w 1973873"/>
                <a:gd name="connsiteY1" fmla="*/ 0 h 1437154"/>
                <a:gd name="connsiteX2" fmla="*/ 1973873 w 1973873"/>
                <a:gd name="connsiteY2" fmla="*/ 518358 h 1437154"/>
                <a:gd name="connsiteX3" fmla="*/ 1472711 w 1973873"/>
                <a:gd name="connsiteY3" fmla="*/ 1437154 h 1437154"/>
                <a:gd name="connsiteX0" fmla="*/ 1472711 w 1978269"/>
                <a:gd name="connsiteY0" fmla="*/ 1437154 h 1437154"/>
                <a:gd name="connsiteX1" fmla="*/ 0 w 1978269"/>
                <a:gd name="connsiteY1" fmla="*/ 0 h 1437154"/>
                <a:gd name="connsiteX2" fmla="*/ 1978269 w 1978269"/>
                <a:gd name="connsiteY2" fmla="*/ 619470 h 1437154"/>
                <a:gd name="connsiteX3" fmla="*/ 1472711 w 1978269"/>
                <a:gd name="connsiteY3" fmla="*/ 1437154 h 1437154"/>
                <a:gd name="connsiteX0" fmla="*/ 1472711 w 1965081"/>
                <a:gd name="connsiteY0" fmla="*/ 1437154 h 1437154"/>
                <a:gd name="connsiteX1" fmla="*/ 0 w 1965081"/>
                <a:gd name="connsiteY1" fmla="*/ 0 h 1437154"/>
                <a:gd name="connsiteX2" fmla="*/ 1965081 w 1965081"/>
                <a:gd name="connsiteY2" fmla="*/ 513962 h 1437154"/>
                <a:gd name="connsiteX3" fmla="*/ 1472711 w 1965081"/>
                <a:gd name="connsiteY3" fmla="*/ 1437154 h 1437154"/>
                <a:gd name="connsiteX0" fmla="*/ 140301 w 632671"/>
                <a:gd name="connsiteY0" fmla="*/ 923192 h 923192"/>
                <a:gd name="connsiteX1" fmla="*/ 0 w 632671"/>
                <a:gd name="connsiteY1" fmla="*/ 739 h 923192"/>
                <a:gd name="connsiteX2" fmla="*/ 632671 w 632671"/>
                <a:gd name="connsiteY2" fmla="*/ 0 h 923192"/>
                <a:gd name="connsiteX3" fmla="*/ 140301 w 632671"/>
                <a:gd name="connsiteY3" fmla="*/ 923192 h 923192"/>
                <a:gd name="connsiteX0" fmla="*/ 447461 w 632671"/>
                <a:gd name="connsiteY0" fmla="*/ 865081 h 865081"/>
                <a:gd name="connsiteX1" fmla="*/ 0 w 632671"/>
                <a:gd name="connsiteY1" fmla="*/ 739 h 865081"/>
                <a:gd name="connsiteX2" fmla="*/ 632671 w 632671"/>
                <a:gd name="connsiteY2" fmla="*/ 0 h 865081"/>
                <a:gd name="connsiteX3" fmla="*/ 447461 w 632671"/>
                <a:gd name="connsiteY3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33349 w 1664218"/>
                <a:gd name="connsiteY0" fmla="*/ 802819 h 802819"/>
                <a:gd name="connsiteX1" fmla="*/ 0 w 1664218"/>
                <a:gd name="connsiteY1" fmla="*/ 551421 h 802819"/>
                <a:gd name="connsiteX2" fmla="*/ 1031547 w 1664218"/>
                <a:gd name="connsiteY2" fmla="*/ 739 h 802819"/>
                <a:gd name="connsiteX3" fmla="*/ 1664218 w 1664218"/>
                <a:gd name="connsiteY3" fmla="*/ 0 h 802819"/>
                <a:gd name="connsiteX4" fmla="*/ 1433349 w 1664218"/>
                <a:gd name="connsiteY4" fmla="*/ 802819 h 802819"/>
                <a:gd name="connsiteX0" fmla="*/ 1470707 w 1664218"/>
                <a:gd name="connsiteY0" fmla="*/ 873383 h 873383"/>
                <a:gd name="connsiteX1" fmla="*/ 0 w 1664218"/>
                <a:gd name="connsiteY1" fmla="*/ 551421 h 873383"/>
                <a:gd name="connsiteX2" fmla="*/ 1031547 w 1664218"/>
                <a:gd name="connsiteY2" fmla="*/ 739 h 873383"/>
                <a:gd name="connsiteX3" fmla="*/ 1664218 w 1664218"/>
                <a:gd name="connsiteY3" fmla="*/ 0 h 873383"/>
                <a:gd name="connsiteX4" fmla="*/ 1470707 w 1664218"/>
                <a:gd name="connsiteY4" fmla="*/ 873383 h 873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4218" h="873383">
                  <a:moveTo>
                    <a:pt x="1470707" y="873383"/>
                  </a:moveTo>
                  <a:cubicBezTo>
                    <a:pt x="1378948" y="855997"/>
                    <a:pt x="4591" y="552203"/>
                    <a:pt x="0" y="551421"/>
                  </a:cubicBezTo>
                  <a:lnTo>
                    <a:pt x="1031547" y="739"/>
                  </a:lnTo>
                  <a:lnTo>
                    <a:pt x="1664218" y="0"/>
                  </a:lnTo>
                  <a:lnTo>
                    <a:pt x="1470707" y="873383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5C6673"/>
                </a:gs>
                <a:gs pos="0">
                  <a:srgbClr val="7D8793"/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2"/>
            <p:cNvSpPr/>
            <p:nvPr/>
          </p:nvSpPr>
          <p:spPr>
            <a:xfrm>
              <a:off x="7758996" y="3639"/>
              <a:ext cx="744602" cy="935201"/>
            </a:xfrm>
            <a:custGeom>
              <a:avLst/>
              <a:gdLst>
                <a:gd name="connsiteX0" fmla="*/ 0 w 923192"/>
                <a:gd name="connsiteY0" fmla="*/ 1384788 h 1384788"/>
                <a:gd name="connsiteX1" fmla="*/ 461596 w 923192"/>
                <a:gd name="connsiteY1" fmla="*/ 0 h 1384788"/>
                <a:gd name="connsiteX2" fmla="*/ 923192 w 923192"/>
                <a:gd name="connsiteY2" fmla="*/ 1384788 h 1384788"/>
                <a:gd name="connsiteX3" fmla="*/ 0 w 923192"/>
                <a:gd name="connsiteY3" fmla="*/ 1384788 h 1384788"/>
                <a:gd name="connsiteX0" fmla="*/ 0 w 1077058"/>
                <a:gd name="connsiteY0" fmla="*/ 1626576 h 1626576"/>
                <a:gd name="connsiteX1" fmla="*/ 1077058 w 1077058"/>
                <a:gd name="connsiteY1" fmla="*/ 0 h 1626576"/>
                <a:gd name="connsiteX2" fmla="*/ 923192 w 1077058"/>
                <a:gd name="connsiteY2" fmla="*/ 1626576 h 1626576"/>
                <a:gd name="connsiteX3" fmla="*/ 0 w 1077058"/>
                <a:gd name="connsiteY3" fmla="*/ 1626576 h 1626576"/>
                <a:gd name="connsiteX0" fmla="*/ 0 w 1257300"/>
                <a:gd name="connsiteY0" fmla="*/ 874834 h 1626576"/>
                <a:gd name="connsiteX1" fmla="*/ 1257300 w 1257300"/>
                <a:gd name="connsiteY1" fmla="*/ 0 h 1626576"/>
                <a:gd name="connsiteX2" fmla="*/ 1103434 w 1257300"/>
                <a:gd name="connsiteY2" fmla="*/ 1626576 h 1626576"/>
                <a:gd name="connsiteX3" fmla="*/ 0 w 1257300"/>
                <a:gd name="connsiteY3" fmla="*/ 874834 h 1626576"/>
                <a:gd name="connsiteX0" fmla="*/ 0 w 1257300"/>
                <a:gd name="connsiteY0" fmla="*/ 874834 h 2198076"/>
                <a:gd name="connsiteX1" fmla="*/ 1257300 w 1257300"/>
                <a:gd name="connsiteY1" fmla="*/ 0 h 2198076"/>
                <a:gd name="connsiteX2" fmla="*/ 281354 w 1257300"/>
                <a:gd name="connsiteY2" fmla="*/ 2198076 h 2198076"/>
                <a:gd name="connsiteX3" fmla="*/ 0 w 1257300"/>
                <a:gd name="connsiteY3" fmla="*/ 874834 h 2198076"/>
                <a:gd name="connsiteX0" fmla="*/ 0 w 1288695"/>
                <a:gd name="connsiteY0" fmla="*/ 874834 h 2198076"/>
                <a:gd name="connsiteX1" fmla="*/ 1257300 w 1288695"/>
                <a:gd name="connsiteY1" fmla="*/ 0 h 2198076"/>
                <a:gd name="connsiteX2" fmla="*/ 1261696 w 1288695"/>
                <a:gd name="connsiteY2" fmla="*/ 360484 h 2198076"/>
                <a:gd name="connsiteX3" fmla="*/ 281354 w 1288695"/>
                <a:gd name="connsiteY3" fmla="*/ 2198076 h 2198076"/>
                <a:gd name="connsiteX4" fmla="*/ 0 w 1288695"/>
                <a:gd name="connsiteY4" fmla="*/ 874834 h 2198076"/>
                <a:gd name="connsiteX0" fmla="*/ 0 w 1305185"/>
                <a:gd name="connsiteY0" fmla="*/ 874834 h 2198076"/>
                <a:gd name="connsiteX1" fmla="*/ 1257300 w 1305185"/>
                <a:gd name="connsiteY1" fmla="*/ 0 h 2198076"/>
                <a:gd name="connsiteX2" fmla="*/ 1261696 w 1305185"/>
                <a:gd name="connsiteY2" fmla="*/ 360484 h 2198076"/>
                <a:gd name="connsiteX3" fmla="*/ 281354 w 1305185"/>
                <a:gd name="connsiteY3" fmla="*/ 2198076 h 2198076"/>
                <a:gd name="connsiteX4" fmla="*/ 0 w 1305185"/>
                <a:gd name="connsiteY4" fmla="*/ 874834 h 2198076"/>
                <a:gd name="connsiteX0" fmla="*/ 0 w 1262875"/>
                <a:gd name="connsiteY0" fmla="*/ 874834 h 2198076"/>
                <a:gd name="connsiteX1" fmla="*/ 1257300 w 1262875"/>
                <a:gd name="connsiteY1" fmla="*/ 0 h 2198076"/>
                <a:gd name="connsiteX2" fmla="*/ 1261696 w 1262875"/>
                <a:gd name="connsiteY2" fmla="*/ 360484 h 2198076"/>
                <a:gd name="connsiteX3" fmla="*/ 281354 w 1262875"/>
                <a:gd name="connsiteY3" fmla="*/ 2198076 h 2198076"/>
                <a:gd name="connsiteX4" fmla="*/ 0 w 1262875"/>
                <a:gd name="connsiteY4" fmla="*/ 874834 h 2198076"/>
                <a:gd name="connsiteX0" fmla="*/ 0 w 1262875"/>
                <a:gd name="connsiteY0" fmla="*/ 874834 h 2132133"/>
                <a:gd name="connsiteX1" fmla="*/ 1257300 w 1262875"/>
                <a:gd name="connsiteY1" fmla="*/ 0 h 2132133"/>
                <a:gd name="connsiteX2" fmla="*/ 1261696 w 1262875"/>
                <a:gd name="connsiteY2" fmla="*/ 360484 h 2132133"/>
                <a:gd name="connsiteX3" fmla="*/ 391258 w 1262875"/>
                <a:gd name="connsiteY3" fmla="*/ 2132133 h 2132133"/>
                <a:gd name="connsiteX4" fmla="*/ 0 w 1262875"/>
                <a:gd name="connsiteY4" fmla="*/ 874834 h 2132133"/>
                <a:gd name="connsiteX0" fmla="*/ 0 w 1262875"/>
                <a:gd name="connsiteY0" fmla="*/ 874834 h 2193680"/>
                <a:gd name="connsiteX1" fmla="*/ 1257300 w 1262875"/>
                <a:gd name="connsiteY1" fmla="*/ 0 h 2193680"/>
                <a:gd name="connsiteX2" fmla="*/ 1261696 w 1262875"/>
                <a:gd name="connsiteY2" fmla="*/ 360484 h 2193680"/>
                <a:gd name="connsiteX3" fmla="*/ 276958 w 1262875"/>
                <a:gd name="connsiteY3" fmla="*/ 2193680 h 2193680"/>
                <a:gd name="connsiteX4" fmla="*/ 0 w 1262875"/>
                <a:gd name="connsiteY4" fmla="*/ 874834 h 2193680"/>
                <a:gd name="connsiteX0" fmla="*/ 0 w 1261696"/>
                <a:gd name="connsiteY0" fmla="*/ 874845 h 2193691"/>
                <a:gd name="connsiteX1" fmla="*/ 1257300 w 1261696"/>
                <a:gd name="connsiteY1" fmla="*/ 11 h 2193691"/>
                <a:gd name="connsiteX2" fmla="*/ 1261696 w 1261696"/>
                <a:gd name="connsiteY2" fmla="*/ 360495 h 2193691"/>
                <a:gd name="connsiteX3" fmla="*/ 276958 w 1261696"/>
                <a:gd name="connsiteY3" fmla="*/ 2193691 h 2193691"/>
                <a:gd name="connsiteX4" fmla="*/ 0 w 1261696"/>
                <a:gd name="connsiteY4" fmla="*/ 874845 h 2193691"/>
                <a:gd name="connsiteX0" fmla="*/ 0 w 1261696"/>
                <a:gd name="connsiteY0" fmla="*/ 829574 h 2148420"/>
                <a:gd name="connsiteX1" fmla="*/ 1191450 w 1261696"/>
                <a:gd name="connsiteY1" fmla="*/ 13 h 2148420"/>
                <a:gd name="connsiteX2" fmla="*/ 1261696 w 1261696"/>
                <a:gd name="connsiteY2" fmla="*/ 315224 h 2148420"/>
                <a:gd name="connsiteX3" fmla="*/ 276958 w 1261696"/>
                <a:gd name="connsiteY3" fmla="*/ 2148420 h 2148420"/>
                <a:gd name="connsiteX4" fmla="*/ 0 w 1261696"/>
                <a:gd name="connsiteY4" fmla="*/ 829574 h 2148420"/>
                <a:gd name="connsiteX0" fmla="*/ 0 w 1195846"/>
                <a:gd name="connsiteY0" fmla="*/ 829571 h 2148417"/>
                <a:gd name="connsiteX1" fmla="*/ 1191450 w 1195846"/>
                <a:gd name="connsiteY1" fmla="*/ 10 h 2148417"/>
                <a:gd name="connsiteX2" fmla="*/ 1195846 w 1195846"/>
                <a:gd name="connsiteY2" fmla="*/ 434574 h 2148417"/>
                <a:gd name="connsiteX3" fmla="*/ 276958 w 1195846"/>
                <a:gd name="connsiteY3" fmla="*/ 2148417 h 2148417"/>
                <a:gd name="connsiteX4" fmla="*/ 0 w 1195846"/>
                <a:gd name="connsiteY4" fmla="*/ 829571 h 2148417"/>
                <a:gd name="connsiteX0" fmla="*/ 0 w 1195846"/>
                <a:gd name="connsiteY0" fmla="*/ 829571 h 829571"/>
                <a:gd name="connsiteX1" fmla="*/ 1191450 w 1195846"/>
                <a:gd name="connsiteY1" fmla="*/ 10 h 829571"/>
                <a:gd name="connsiteX2" fmla="*/ 1195846 w 1195846"/>
                <a:gd name="connsiteY2" fmla="*/ 434574 h 829571"/>
                <a:gd name="connsiteX3" fmla="*/ 650530 w 1195846"/>
                <a:gd name="connsiteY3" fmla="*/ 649974 h 829571"/>
                <a:gd name="connsiteX4" fmla="*/ 0 w 1195846"/>
                <a:gd name="connsiteY4" fmla="*/ 829571 h 829571"/>
                <a:gd name="connsiteX0" fmla="*/ 0 w 1195846"/>
                <a:gd name="connsiteY0" fmla="*/ 829571 h 1301650"/>
                <a:gd name="connsiteX1" fmla="*/ 1191450 w 1195846"/>
                <a:gd name="connsiteY1" fmla="*/ 10 h 1301650"/>
                <a:gd name="connsiteX2" fmla="*/ 1195846 w 1195846"/>
                <a:gd name="connsiteY2" fmla="*/ 434574 h 1301650"/>
                <a:gd name="connsiteX3" fmla="*/ 505252 w 1195846"/>
                <a:gd name="connsiteY3" fmla="*/ 1301650 h 1301650"/>
                <a:gd name="connsiteX4" fmla="*/ 0 w 1195846"/>
                <a:gd name="connsiteY4" fmla="*/ 829571 h 1301650"/>
                <a:gd name="connsiteX0" fmla="*/ 295854 w 690594"/>
                <a:gd name="connsiteY0" fmla="*/ 605428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295854 w 690594"/>
                <a:gd name="connsiteY4" fmla="*/ 605428 h 1301650"/>
                <a:gd name="connsiteX0" fmla="*/ 179632 w 690594"/>
                <a:gd name="connsiteY0" fmla="*/ 439396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179632 w 690594"/>
                <a:gd name="connsiteY4" fmla="*/ 439396 h 1301650"/>
                <a:gd name="connsiteX0" fmla="*/ 179632 w 690594"/>
                <a:gd name="connsiteY0" fmla="*/ 4822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179632 w 690594"/>
                <a:gd name="connsiteY3" fmla="*/ 4822 h 867076"/>
                <a:gd name="connsiteX0" fmla="*/ 204537 w 690594"/>
                <a:gd name="connsiteY0" fmla="*/ 67084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204537 w 690594"/>
                <a:gd name="connsiteY3" fmla="*/ 67084 h 867076"/>
                <a:gd name="connsiteX0" fmla="*/ 196236 w 690594"/>
                <a:gd name="connsiteY0" fmla="*/ 0 h 883008"/>
                <a:gd name="connsiteX1" fmla="*/ 690594 w 690594"/>
                <a:gd name="connsiteY1" fmla="*/ 15932 h 883008"/>
                <a:gd name="connsiteX2" fmla="*/ 0 w 690594"/>
                <a:gd name="connsiteY2" fmla="*/ 883008 h 883008"/>
                <a:gd name="connsiteX3" fmla="*/ 196236 w 690594"/>
                <a:gd name="connsiteY3" fmla="*/ 0 h 883008"/>
                <a:gd name="connsiteX0" fmla="*/ 196236 w 703046"/>
                <a:gd name="connsiteY0" fmla="*/ 0 h 883008"/>
                <a:gd name="connsiteX1" fmla="*/ 703046 w 703046"/>
                <a:gd name="connsiteY1" fmla="*/ 3480 h 883008"/>
                <a:gd name="connsiteX2" fmla="*/ 0 w 703046"/>
                <a:gd name="connsiteY2" fmla="*/ 883008 h 883008"/>
                <a:gd name="connsiteX3" fmla="*/ 196236 w 703046"/>
                <a:gd name="connsiteY3" fmla="*/ 0 h 88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046" h="883008">
                  <a:moveTo>
                    <a:pt x="196236" y="0"/>
                  </a:moveTo>
                  <a:lnTo>
                    <a:pt x="703046" y="3480"/>
                  </a:lnTo>
                  <a:lnTo>
                    <a:pt x="0" y="883008"/>
                  </a:lnTo>
                  <a:lnTo>
                    <a:pt x="19623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35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1"/>
            <p:cNvSpPr/>
            <p:nvPr/>
          </p:nvSpPr>
          <p:spPr>
            <a:xfrm>
              <a:off x="8211654" y="657309"/>
              <a:ext cx="954792" cy="1782554"/>
            </a:xfrm>
            <a:custGeom>
              <a:avLst/>
              <a:gdLst>
                <a:gd name="connsiteX0" fmla="*/ 0 w 470389"/>
                <a:gd name="connsiteY0" fmla="*/ 984739 h 984739"/>
                <a:gd name="connsiteX1" fmla="*/ 235195 w 470389"/>
                <a:gd name="connsiteY1" fmla="*/ 0 h 984739"/>
                <a:gd name="connsiteX2" fmla="*/ 470389 w 470389"/>
                <a:gd name="connsiteY2" fmla="*/ 984739 h 984739"/>
                <a:gd name="connsiteX3" fmla="*/ 0 w 470389"/>
                <a:gd name="connsiteY3" fmla="*/ 984739 h 984739"/>
                <a:gd name="connsiteX0" fmla="*/ 0 w 470389"/>
                <a:gd name="connsiteY0" fmla="*/ 989135 h 989135"/>
                <a:gd name="connsiteX1" fmla="*/ 437418 w 470389"/>
                <a:gd name="connsiteY1" fmla="*/ 0 h 989135"/>
                <a:gd name="connsiteX2" fmla="*/ 470389 w 470389"/>
                <a:gd name="connsiteY2" fmla="*/ 989135 h 989135"/>
                <a:gd name="connsiteX3" fmla="*/ 0 w 470389"/>
                <a:gd name="connsiteY3" fmla="*/ 989135 h 989135"/>
                <a:gd name="connsiteX0" fmla="*/ 0 w 681404"/>
                <a:gd name="connsiteY0" fmla="*/ 593481 h 989135"/>
                <a:gd name="connsiteX1" fmla="*/ 648433 w 681404"/>
                <a:gd name="connsiteY1" fmla="*/ 0 h 989135"/>
                <a:gd name="connsiteX2" fmla="*/ 681404 w 681404"/>
                <a:gd name="connsiteY2" fmla="*/ 989135 h 989135"/>
                <a:gd name="connsiteX3" fmla="*/ 0 w 681404"/>
                <a:gd name="connsiteY3" fmla="*/ 593481 h 989135"/>
                <a:gd name="connsiteX0" fmla="*/ 0 w 1121020"/>
                <a:gd name="connsiteY0" fmla="*/ 593481 h 2373923"/>
                <a:gd name="connsiteX1" fmla="*/ 648433 w 1121020"/>
                <a:gd name="connsiteY1" fmla="*/ 0 h 2373923"/>
                <a:gd name="connsiteX2" fmla="*/ 1121020 w 1121020"/>
                <a:gd name="connsiteY2" fmla="*/ 2373923 h 2373923"/>
                <a:gd name="connsiteX3" fmla="*/ 0 w 1121020"/>
                <a:gd name="connsiteY3" fmla="*/ 593481 h 2373923"/>
                <a:gd name="connsiteX0" fmla="*/ 0 w 1134209"/>
                <a:gd name="connsiteY0" fmla="*/ 593481 h 2395904"/>
                <a:gd name="connsiteX1" fmla="*/ 648433 w 1134209"/>
                <a:gd name="connsiteY1" fmla="*/ 0 h 2395904"/>
                <a:gd name="connsiteX2" fmla="*/ 1134209 w 1134209"/>
                <a:gd name="connsiteY2" fmla="*/ 2395904 h 2395904"/>
                <a:gd name="connsiteX3" fmla="*/ 0 w 1134209"/>
                <a:gd name="connsiteY3" fmla="*/ 593481 h 2395904"/>
                <a:gd name="connsiteX0" fmla="*/ 0 w 1116625"/>
                <a:gd name="connsiteY0" fmla="*/ 426428 h 2395904"/>
                <a:gd name="connsiteX1" fmla="*/ 630849 w 1116625"/>
                <a:gd name="connsiteY1" fmla="*/ 0 h 2395904"/>
                <a:gd name="connsiteX2" fmla="*/ 1116625 w 1116625"/>
                <a:gd name="connsiteY2" fmla="*/ 2395904 h 2395904"/>
                <a:gd name="connsiteX3" fmla="*/ 0 w 1116625"/>
                <a:gd name="connsiteY3" fmla="*/ 426428 h 2395904"/>
                <a:gd name="connsiteX0" fmla="*/ 0 w 1138605"/>
                <a:gd name="connsiteY0" fmla="*/ 602274 h 2395904"/>
                <a:gd name="connsiteX1" fmla="*/ 652829 w 1138605"/>
                <a:gd name="connsiteY1" fmla="*/ 0 h 2395904"/>
                <a:gd name="connsiteX2" fmla="*/ 1138605 w 1138605"/>
                <a:gd name="connsiteY2" fmla="*/ 2395904 h 2395904"/>
                <a:gd name="connsiteX3" fmla="*/ 0 w 1138605"/>
                <a:gd name="connsiteY3" fmla="*/ 602274 h 2395904"/>
                <a:gd name="connsiteX0" fmla="*/ 0 w 1370241"/>
                <a:gd name="connsiteY0" fmla="*/ 299042 h 2395904"/>
                <a:gd name="connsiteX1" fmla="*/ 884465 w 1370241"/>
                <a:gd name="connsiteY1" fmla="*/ 0 h 2395904"/>
                <a:gd name="connsiteX2" fmla="*/ 1370241 w 1370241"/>
                <a:gd name="connsiteY2" fmla="*/ 2395904 h 2395904"/>
                <a:gd name="connsiteX3" fmla="*/ 0 w 1370241"/>
                <a:gd name="connsiteY3" fmla="*/ 299042 h 2395904"/>
                <a:gd name="connsiteX0" fmla="*/ 0 w 884465"/>
                <a:gd name="connsiteY0" fmla="*/ 299042 h 947129"/>
                <a:gd name="connsiteX1" fmla="*/ 884465 w 884465"/>
                <a:gd name="connsiteY1" fmla="*/ 0 h 947129"/>
                <a:gd name="connsiteX2" fmla="*/ 662700 w 884465"/>
                <a:gd name="connsiteY2" fmla="*/ 947129 h 947129"/>
                <a:gd name="connsiteX3" fmla="*/ 0 w 884465"/>
                <a:gd name="connsiteY3" fmla="*/ 299042 h 947129"/>
                <a:gd name="connsiteX0" fmla="*/ 0 w 884465"/>
                <a:gd name="connsiteY0" fmla="*/ 299042 h 897320"/>
                <a:gd name="connsiteX1" fmla="*/ 884465 w 884465"/>
                <a:gd name="connsiteY1" fmla="*/ 0 h 897320"/>
                <a:gd name="connsiteX2" fmla="*/ 874391 w 884465"/>
                <a:gd name="connsiteY2" fmla="*/ 897320 h 897320"/>
                <a:gd name="connsiteX3" fmla="*/ 0 w 884465"/>
                <a:gd name="connsiteY3" fmla="*/ 299042 h 897320"/>
                <a:gd name="connsiteX0" fmla="*/ 0 w 884465"/>
                <a:gd name="connsiteY0" fmla="*/ 299042 h 1664187"/>
                <a:gd name="connsiteX1" fmla="*/ 884465 w 884465"/>
                <a:gd name="connsiteY1" fmla="*/ 0 h 1664187"/>
                <a:gd name="connsiteX2" fmla="*/ 874391 w 884465"/>
                <a:gd name="connsiteY2" fmla="*/ 897320 h 1664187"/>
                <a:gd name="connsiteX3" fmla="*/ 508588 w 884465"/>
                <a:gd name="connsiteY3" fmla="*/ 1658168 h 1664187"/>
                <a:gd name="connsiteX4" fmla="*/ 0 w 884465"/>
                <a:gd name="connsiteY4" fmla="*/ 299042 h 1664187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529493"/>
                <a:gd name="connsiteX1" fmla="*/ 884465 w 884465"/>
                <a:gd name="connsiteY1" fmla="*/ 0 h 1529493"/>
                <a:gd name="connsiteX2" fmla="*/ 874391 w 884465"/>
                <a:gd name="connsiteY2" fmla="*/ 897320 h 1529493"/>
                <a:gd name="connsiteX3" fmla="*/ 479532 w 884465"/>
                <a:gd name="connsiteY3" fmla="*/ 1529493 h 1529493"/>
                <a:gd name="connsiteX4" fmla="*/ 0 w 884465"/>
                <a:gd name="connsiteY4" fmla="*/ 299042 h 1529493"/>
                <a:gd name="connsiteX0" fmla="*/ 0 w 884465"/>
                <a:gd name="connsiteY0" fmla="*/ 299042 h 1683073"/>
                <a:gd name="connsiteX1" fmla="*/ 884465 w 884465"/>
                <a:gd name="connsiteY1" fmla="*/ 0 h 1683073"/>
                <a:gd name="connsiteX2" fmla="*/ 874391 w 884465"/>
                <a:gd name="connsiteY2" fmla="*/ 897320 h 1683073"/>
                <a:gd name="connsiteX3" fmla="*/ 516890 w 884465"/>
                <a:gd name="connsiteY3" fmla="*/ 1683073 h 1683073"/>
                <a:gd name="connsiteX4" fmla="*/ 0 w 884465"/>
                <a:gd name="connsiteY4" fmla="*/ 299042 h 1683073"/>
                <a:gd name="connsiteX0" fmla="*/ 0 w 901232"/>
                <a:gd name="connsiteY0" fmla="*/ 299042 h 1683073"/>
                <a:gd name="connsiteX1" fmla="*/ 884465 w 901232"/>
                <a:gd name="connsiteY1" fmla="*/ 0 h 1683073"/>
                <a:gd name="connsiteX2" fmla="*/ 900899 w 901232"/>
                <a:gd name="connsiteY2" fmla="*/ 870813 h 1683073"/>
                <a:gd name="connsiteX3" fmla="*/ 516890 w 901232"/>
                <a:gd name="connsiteY3" fmla="*/ 1683073 h 1683073"/>
                <a:gd name="connsiteX4" fmla="*/ 0 w 901232"/>
                <a:gd name="connsiteY4" fmla="*/ 299042 h 1683073"/>
                <a:gd name="connsiteX0" fmla="*/ 0 w 901507"/>
                <a:gd name="connsiteY0" fmla="*/ 299042 h 1683073"/>
                <a:gd name="connsiteX1" fmla="*/ 895825 w 901507"/>
                <a:gd name="connsiteY1" fmla="*/ 0 h 1683073"/>
                <a:gd name="connsiteX2" fmla="*/ 900899 w 901507"/>
                <a:gd name="connsiteY2" fmla="*/ 870813 h 1683073"/>
                <a:gd name="connsiteX3" fmla="*/ 516890 w 901507"/>
                <a:gd name="connsiteY3" fmla="*/ 1683073 h 1683073"/>
                <a:gd name="connsiteX4" fmla="*/ 0 w 901507"/>
                <a:gd name="connsiteY4" fmla="*/ 299042 h 168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1507" h="1683073">
                  <a:moveTo>
                    <a:pt x="0" y="299042"/>
                  </a:moveTo>
                  <a:lnTo>
                    <a:pt x="895825" y="0"/>
                  </a:lnTo>
                  <a:cubicBezTo>
                    <a:pt x="892467" y="299107"/>
                    <a:pt x="904257" y="571706"/>
                    <a:pt x="900899" y="870813"/>
                  </a:cubicBezTo>
                  <a:cubicBezTo>
                    <a:pt x="895187" y="876765"/>
                    <a:pt x="696936" y="1282795"/>
                    <a:pt x="516890" y="1683073"/>
                  </a:cubicBezTo>
                  <a:lnTo>
                    <a:pt x="0" y="2990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62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43800" y="1"/>
              <a:ext cx="1618702" cy="1195754"/>
            </a:xfrm>
            <a:custGeom>
              <a:avLst/>
              <a:gdLst>
                <a:gd name="connsiteX0" fmla="*/ 0 w 1534258"/>
                <a:gd name="connsiteY0" fmla="*/ 1494692 h 1494692"/>
                <a:gd name="connsiteX1" fmla="*/ 767129 w 1534258"/>
                <a:gd name="connsiteY1" fmla="*/ 0 h 1494692"/>
                <a:gd name="connsiteX2" fmla="*/ 1534258 w 1534258"/>
                <a:gd name="connsiteY2" fmla="*/ 1494692 h 1494692"/>
                <a:gd name="connsiteX3" fmla="*/ 0 w 1534258"/>
                <a:gd name="connsiteY3" fmla="*/ 1494692 h 1494692"/>
                <a:gd name="connsiteX0" fmla="*/ 0 w 1558436"/>
                <a:gd name="connsiteY0" fmla="*/ 1507881 h 1507881"/>
                <a:gd name="connsiteX1" fmla="*/ 1558436 w 1558436"/>
                <a:gd name="connsiteY1" fmla="*/ 0 h 1507881"/>
                <a:gd name="connsiteX2" fmla="*/ 1534258 w 1558436"/>
                <a:gd name="connsiteY2" fmla="*/ 1507881 h 1507881"/>
                <a:gd name="connsiteX3" fmla="*/ 0 w 1558436"/>
                <a:gd name="connsiteY3" fmla="*/ 1507881 h 1507881"/>
                <a:gd name="connsiteX0" fmla="*/ 0 w 2705832"/>
                <a:gd name="connsiteY0" fmla="*/ 751742 h 1507881"/>
                <a:gd name="connsiteX1" fmla="*/ 2705832 w 2705832"/>
                <a:gd name="connsiteY1" fmla="*/ 0 h 1507881"/>
                <a:gd name="connsiteX2" fmla="*/ 2681654 w 2705832"/>
                <a:gd name="connsiteY2" fmla="*/ 1507881 h 1507881"/>
                <a:gd name="connsiteX3" fmla="*/ 0 w 2705832"/>
                <a:gd name="connsiteY3" fmla="*/ 751742 h 1507881"/>
                <a:gd name="connsiteX0" fmla="*/ 0 w 2705832"/>
                <a:gd name="connsiteY0" fmla="*/ 751742 h 1600201"/>
                <a:gd name="connsiteX1" fmla="*/ 2705832 w 2705832"/>
                <a:gd name="connsiteY1" fmla="*/ 0 h 1600201"/>
                <a:gd name="connsiteX2" fmla="*/ 936381 w 2705832"/>
                <a:gd name="connsiteY2" fmla="*/ 1600201 h 1600201"/>
                <a:gd name="connsiteX3" fmla="*/ 0 w 2705832"/>
                <a:gd name="connsiteY3" fmla="*/ 751742 h 1600201"/>
                <a:gd name="connsiteX0" fmla="*/ 0 w 2705832"/>
                <a:gd name="connsiteY0" fmla="*/ 751742 h 1481504"/>
                <a:gd name="connsiteX1" fmla="*/ 2705832 w 2705832"/>
                <a:gd name="connsiteY1" fmla="*/ 0 h 1481504"/>
                <a:gd name="connsiteX2" fmla="*/ 844062 w 2705832"/>
                <a:gd name="connsiteY2" fmla="*/ 1481504 h 1481504"/>
                <a:gd name="connsiteX3" fmla="*/ 0 w 2705832"/>
                <a:gd name="connsiteY3" fmla="*/ 751742 h 1481504"/>
                <a:gd name="connsiteX0" fmla="*/ 0 w 2705832"/>
                <a:gd name="connsiteY0" fmla="*/ 751742 h 1604597"/>
                <a:gd name="connsiteX1" fmla="*/ 2705832 w 2705832"/>
                <a:gd name="connsiteY1" fmla="*/ 0 h 1604597"/>
                <a:gd name="connsiteX2" fmla="*/ 949569 w 2705832"/>
                <a:gd name="connsiteY2" fmla="*/ 1604597 h 1604597"/>
                <a:gd name="connsiteX3" fmla="*/ 0 w 2705832"/>
                <a:gd name="connsiteY3" fmla="*/ 751742 h 1604597"/>
                <a:gd name="connsiteX0" fmla="*/ 0 w 2626701"/>
                <a:gd name="connsiteY0" fmla="*/ 813289 h 1666144"/>
                <a:gd name="connsiteX1" fmla="*/ 2626701 w 2626701"/>
                <a:gd name="connsiteY1" fmla="*/ 0 h 1666144"/>
                <a:gd name="connsiteX2" fmla="*/ 949569 w 2626701"/>
                <a:gd name="connsiteY2" fmla="*/ 1666144 h 1666144"/>
                <a:gd name="connsiteX3" fmla="*/ 0 w 2626701"/>
                <a:gd name="connsiteY3" fmla="*/ 813289 h 1666144"/>
                <a:gd name="connsiteX0" fmla="*/ 0 w 2688247"/>
                <a:gd name="connsiteY0" fmla="*/ 734158 h 1587013"/>
                <a:gd name="connsiteX1" fmla="*/ 2688247 w 2688247"/>
                <a:gd name="connsiteY1" fmla="*/ 0 h 1587013"/>
                <a:gd name="connsiteX2" fmla="*/ 949569 w 2688247"/>
                <a:gd name="connsiteY2" fmla="*/ 1587013 h 1587013"/>
                <a:gd name="connsiteX3" fmla="*/ 0 w 2688247"/>
                <a:gd name="connsiteY3" fmla="*/ 734158 h 1587013"/>
                <a:gd name="connsiteX0" fmla="*/ 0 w 2695217"/>
                <a:gd name="connsiteY0" fmla="*/ 734158 h 812381"/>
                <a:gd name="connsiteX1" fmla="*/ 2688247 w 2695217"/>
                <a:gd name="connsiteY1" fmla="*/ 0 h 812381"/>
                <a:gd name="connsiteX2" fmla="*/ 2695217 w 2695217"/>
                <a:gd name="connsiteY2" fmla="*/ 812381 h 812381"/>
                <a:gd name="connsiteX3" fmla="*/ 0 w 2695217"/>
                <a:gd name="connsiteY3" fmla="*/ 734158 h 812381"/>
                <a:gd name="connsiteX0" fmla="*/ 0 w 813190"/>
                <a:gd name="connsiteY0" fmla="*/ 0 h 814669"/>
                <a:gd name="connsiteX1" fmla="*/ 806220 w 813190"/>
                <a:gd name="connsiteY1" fmla="*/ 2288 h 814669"/>
                <a:gd name="connsiteX2" fmla="*/ 813190 w 813190"/>
                <a:gd name="connsiteY2" fmla="*/ 814669 h 814669"/>
                <a:gd name="connsiteX3" fmla="*/ 0 w 813190"/>
                <a:gd name="connsiteY3" fmla="*/ 0 h 814669"/>
                <a:gd name="connsiteX0" fmla="*/ 1186049 w 1999239"/>
                <a:gd name="connsiteY0" fmla="*/ 0 h 1499280"/>
                <a:gd name="connsiteX1" fmla="*/ 1992269 w 1999239"/>
                <a:gd name="connsiteY1" fmla="*/ 2288 h 1499280"/>
                <a:gd name="connsiteX2" fmla="*/ 1999239 w 1999239"/>
                <a:gd name="connsiteY2" fmla="*/ 814669 h 1499280"/>
                <a:gd name="connsiteX3" fmla="*/ 0 w 1999239"/>
                <a:gd name="connsiteY3" fmla="*/ 1486089 h 1499280"/>
                <a:gd name="connsiteX4" fmla="*/ 1186049 w 1999239"/>
                <a:gd name="connsiteY4" fmla="*/ 0 h 1499280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817704 w 1999239"/>
                <a:gd name="connsiteY1" fmla="*/ 29564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14281"/>
                <a:gd name="connsiteY0" fmla="*/ 0 h 1486089"/>
                <a:gd name="connsiteX1" fmla="*/ 2014089 w 2014281"/>
                <a:gd name="connsiteY1" fmla="*/ 7743 h 1486089"/>
                <a:gd name="connsiteX2" fmla="*/ 1999239 w 2014281"/>
                <a:gd name="connsiteY2" fmla="*/ 814669 h 1486089"/>
                <a:gd name="connsiteX3" fmla="*/ 0 w 2014281"/>
                <a:gd name="connsiteY3" fmla="*/ 1486089 h 1486089"/>
                <a:gd name="connsiteX4" fmla="*/ 1186049 w 2014281"/>
                <a:gd name="connsiteY4" fmla="*/ 0 h 1486089"/>
                <a:gd name="connsiteX0" fmla="*/ 1186049 w 2014089"/>
                <a:gd name="connsiteY0" fmla="*/ 0 h 1486089"/>
                <a:gd name="connsiteX1" fmla="*/ 2014089 w 2014089"/>
                <a:gd name="connsiteY1" fmla="*/ 7743 h 1486089"/>
                <a:gd name="connsiteX2" fmla="*/ 1999239 w 2014089"/>
                <a:gd name="connsiteY2" fmla="*/ 814669 h 1486089"/>
                <a:gd name="connsiteX3" fmla="*/ 0 w 2014089"/>
                <a:gd name="connsiteY3" fmla="*/ 1486089 h 1486089"/>
                <a:gd name="connsiteX4" fmla="*/ 1186049 w 2014089"/>
                <a:gd name="connsiteY4" fmla="*/ 0 h 1486089"/>
                <a:gd name="connsiteX0" fmla="*/ 1186049 w 1999239"/>
                <a:gd name="connsiteY0" fmla="*/ 0 h 1486089"/>
                <a:gd name="connsiteX1" fmla="*/ 1795883 w 1999239"/>
                <a:gd name="connsiteY1" fmla="*/ 198673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99239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890136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91504 w 2014089"/>
                <a:gd name="connsiteY0" fmla="*/ 0 h 1382441"/>
                <a:gd name="connsiteX1" fmla="*/ 2014089 w 2014089"/>
                <a:gd name="connsiteY1" fmla="*/ 2288 h 1382441"/>
                <a:gd name="connsiteX2" fmla="*/ 1993784 w 2014089"/>
                <a:gd name="connsiteY2" fmla="*/ 831034 h 1382441"/>
                <a:gd name="connsiteX3" fmla="*/ 0 w 2014089"/>
                <a:gd name="connsiteY3" fmla="*/ 1382441 h 1382441"/>
                <a:gd name="connsiteX4" fmla="*/ 1191504 w 2014089"/>
                <a:gd name="connsiteY4" fmla="*/ 0 h 1382441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66142 w 2008634"/>
                <a:gd name="connsiteY0" fmla="*/ 12672 h 1483831"/>
                <a:gd name="connsiteX1" fmla="*/ 2008634 w 2008634"/>
                <a:gd name="connsiteY1" fmla="*/ 30 h 1483831"/>
                <a:gd name="connsiteX2" fmla="*/ 1988329 w 2008634"/>
                <a:gd name="connsiteY2" fmla="*/ 828776 h 1483831"/>
                <a:gd name="connsiteX3" fmla="*/ 0 w 2008634"/>
                <a:gd name="connsiteY3" fmla="*/ 1483831 h 1483831"/>
                <a:gd name="connsiteX4" fmla="*/ 1166142 w 2008634"/>
                <a:gd name="connsiteY4" fmla="*/ 12672 h 1483831"/>
                <a:gd name="connsiteX0" fmla="*/ 1172052 w 2008634"/>
                <a:gd name="connsiteY0" fmla="*/ 3777 h 1483801"/>
                <a:gd name="connsiteX1" fmla="*/ 2008634 w 2008634"/>
                <a:gd name="connsiteY1" fmla="*/ 0 h 1483801"/>
                <a:gd name="connsiteX2" fmla="*/ 1988329 w 2008634"/>
                <a:gd name="connsiteY2" fmla="*/ 828746 h 1483801"/>
                <a:gd name="connsiteX3" fmla="*/ 0 w 2008634"/>
                <a:gd name="connsiteY3" fmla="*/ 1483801 h 1483801"/>
                <a:gd name="connsiteX4" fmla="*/ 1172052 w 2008634"/>
                <a:gd name="connsiteY4" fmla="*/ 3777 h 148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8634" h="1483801">
                  <a:moveTo>
                    <a:pt x="1172052" y="3777"/>
                  </a:moveTo>
                  <a:lnTo>
                    <a:pt x="2008634" y="0"/>
                  </a:lnTo>
                  <a:cubicBezTo>
                    <a:pt x="2005502" y="128960"/>
                    <a:pt x="2007826" y="574318"/>
                    <a:pt x="1988329" y="828746"/>
                  </a:cubicBezTo>
                  <a:cubicBezTo>
                    <a:pt x="1807424" y="879806"/>
                    <a:pt x="355467" y="1367279"/>
                    <a:pt x="0" y="1483801"/>
                  </a:cubicBezTo>
                  <a:lnTo>
                    <a:pt x="1172052" y="3777"/>
                  </a:lnTo>
                  <a:close/>
                </a:path>
              </a:pathLst>
            </a:custGeom>
            <a:gradFill>
              <a:gsLst>
                <a:gs pos="0">
                  <a:srgbClr val="7D8793"/>
                </a:gs>
                <a:gs pos="100000">
                  <a:srgbClr val="5C6673"/>
                </a:gs>
              </a:gsLst>
              <a:lin ang="81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438" y="1688125"/>
            <a:ext cx="1699127" cy="1699127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Click to edit Master title style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pic>
        <p:nvPicPr>
          <p:cNvPr id="22" name="Picture 21" title="White COWIlogo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estions B">
    <p:bg>
      <p:bgPr>
        <a:solidFill>
          <a:srgbClr val="F04E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 userDrawn="1"/>
        </p:nvGrpSpPr>
        <p:grpSpPr>
          <a:xfrm>
            <a:off x="6197662" y="1974"/>
            <a:ext cx="2946338" cy="2436590"/>
            <a:chOff x="6216164" y="12"/>
            <a:chExt cx="2946338" cy="2436590"/>
          </a:xfrm>
        </p:grpSpPr>
        <p:sp>
          <p:nvSpPr>
            <p:cNvPr id="12" name="Isosceles Triangle 11"/>
            <p:cNvSpPr/>
            <p:nvPr userDrawn="1"/>
          </p:nvSpPr>
          <p:spPr>
            <a:xfrm>
              <a:off x="6216164" y="12"/>
              <a:ext cx="1742414" cy="928845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977" h="859312">
                  <a:moveTo>
                    <a:pt x="994458" y="3982"/>
                  </a:moveTo>
                  <a:lnTo>
                    <a:pt x="1611977" y="0"/>
                  </a:lnTo>
                  <a:lnTo>
                    <a:pt x="1429109" y="859312"/>
                  </a:lnTo>
                  <a:lnTo>
                    <a:pt x="0" y="540907"/>
                  </a:lnTo>
                  <a:lnTo>
                    <a:pt x="994458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1"/>
            <p:cNvSpPr/>
            <p:nvPr userDrawn="1"/>
          </p:nvSpPr>
          <p:spPr>
            <a:xfrm>
              <a:off x="7759112" y="1881"/>
              <a:ext cx="744486" cy="936462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1108335 w 1611977"/>
                <a:gd name="connsiteY0" fmla="*/ 138195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1108335 w 1611977"/>
                <a:gd name="connsiteY4" fmla="*/ 138195 h 859312"/>
                <a:gd name="connsiteX0" fmla="*/ 1112403 w 1611977"/>
                <a:gd name="connsiteY0" fmla="*/ 0 h 859397"/>
                <a:gd name="connsiteX1" fmla="*/ 1611977 w 1611977"/>
                <a:gd name="connsiteY1" fmla="*/ 85 h 859397"/>
                <a:gd name="connsiteX2" fmla="*/ 1429109 w 1611977"/>
                <a:gd name="connsiteY2" fmla="*/ 859397 h 859397"/>
                <a:gd name="connsiteX3" fmla="*/ 0 w 1611977"/>
                <a:gd name="connsiteY3" fmla="*/ 540992 h 859397"/>
                <a:gd name="connsiteX4" fmla="*/ 1112403 w 1611977"/>
                <a:gd name="connsiteY4" fmla="*/ 0 h 859397"/>
                <a:gd name="connsiteX0" fmla="*/ 185114 w 684688"/>
                <a:gd name="connsiteY0" fmla="*/ 0 h 859397"/>
                <a:gd name="connsiteX1" fmla="*/ 684688 w 684688"/>
                <a:gd name="connsiteY1" fmla="*/ 85 h 859397"/>
                <a:gd name="connsiteX2" fmla="*/ 501820 w 684688"/>
                <a:gd name="connsiteY2" fmla="*/ 859397 h 859397"/>
                <a:gd name="connsiteX3" fmla="*/ 0 w 684688"/>
                <a:gd name="connsiteY3" fmla="*/ 850089 h 859397"/>
                <a:gd name="connsiteX4" fmla="*/ 185114 w 684688"/>
                <a:gd name="connsiteY4" fmla="*/ 0 h 859397"/>
                <a:gd name="connsiteX0" fmla="*/ 185114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85114 w 684688"/>
                <a:gd name="connsiteY3" fmla="*/ 0 h 850089"/>
                <a:gd name="connsiteX0" fmla="*/ 172912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72912 w 684688"/>
                <a:gd name="connsiteY3" fmla="*/ 0 h 850089"/>
                <a:gd name="connsiteX0" fmla="*/ 136308 w 648084"/>
                <a:gd name="connsiteY0" fmla="*/ 0 h 870425"/>
                <a:gd name="connsiteX1" fmla="*/ 648084 w 648084"/>
                <a:gd name="connsiteY1" fmla="*/ 85 h 870425"/>
                <a:gd name="connsiteX2" fmla="*/ 0 w 648084"/>
                <a:gd name="connsiteY2" fmla="*/ 870425 h 870425"/>
                <a:gd name="connsiteX3" fmla="*/ 136308 w 648084"/>
                <a:gd name="connsiteY3" fmla="*/ 0 h 870425"/>
                <a:gd name="connsiteX0" fmla="*/ 176978 w 688754"/>
                <a:gd name="connsiteY0" fmla="*/ 0 h 866358"/>
                <a:gd name="connsiteX1" fmla="*/ 688754 w 688754"/>
                <a:gd name="connsiteY1" fmla="*/ 85 h 866358"/>
                <a:gd name="connsiteX2" fmla="*/ 0 w 688754"/>
                <a:gd name="connsiteY2" fmla="*/ 866358 h 866358"/>
                <a:gd name="connsiteX3" fmla="*/ 176978 w 688754"/>
                <a:gd name="connsiteY3" fmla="*/ 0 h 86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754" h="866358">
                  <a:moveTo>
                    <a:pt x="176978" y="0"/>
                  </a:moveTo>
                  <a:lnTo>
                    <a:pt x="688754" y="85"/>
                  </a:lnTo>
                  <a:lnTo>
                    <a:pt x="0" y="866358"/>
                  </a:lnTo>
                  <a:lnTo>
                    <a:pt x="17697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1"/>
            <p:cNvSpPr/>
            <p:nvPr userDrawn="1"/>
          </p:nvSpPr>
          <p:spPr>
            <a:xfrm>
              <a:off x="8212744" y="647381"/>
              <a:ext cx="944354" cy="178922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  <a:gd name="connsiteX0" fmla="*/ 880581 w 1652648"/>
                <a:gd name="connsiteY0" fmla="*/ 223603 h 1325850"/>
                <a:gd name="connsiteX1" fmla="*/ 1652648 w 1652648"/>
                <a:gd name="connsiteY1" fmla="*/ 0 h 1325850"/>
                <a:gd name="connsiteX2" fmla="*/ 1481981 w 1652648"/>
                <a:gd name="connsiteY2" fmla="*/ 830843 h 1325850"/>
                <a:gd name="connsiteX3" fmla="*/ 0 w 1652648"/>
                <a:gd name="connsiteY3" fmla="*/ 1325850 h 1325850"/>
                <a:gd name="connsiteX4" fmla="*/ 880581 w 1652648"/>
                <a:gd name="connsiteY4" fmla="*/ 223603 h 1325850"/>
                <a:gd name="connsiteX0" fmla="*/ 880581 w 1502167"/>
                <a:gd name="connsiteY0" fmla="*/ 284609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880581 w 1502167"/>
                <a:gd name="connsiteY4" fmla="*/ 284609 h 1386856"/>
                <a:gd name="connsiteX0" fmla="*/ 632491 w 1502167"/>
                <a:gd name="connsiteY0" fmla="*/ 300877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632491 w 1502167"/>
                <a:gd name="connsiteY4" fmla="*/ 300877 h 1386856"/>
                <a:gd name="connsiteX0" fmla="*/ 0 w 869676"/>
                <a:gd name="connsiteY0" fmla="*/ 300877 h 1655282"/>
                <a:gd name="connsiteX1" fmla="*/ 869676 w 869676"/>
                <a:gd name="connsiteY1" fmla="*/ 0 h 1655282"/>
                <a:gd name="connsiteX2" fmla="*/ 849490 w 869676"/>
                <a:gd name="connsiteY2" fmla="*/ 891849 h 1655282"/>
                <a:gd name="connsiteX3" fmla="*/ 506286 w 869676"/>
                <a:gd name="connsiteY3" fmla="*/ 1655282 h 1655282"/>
                <a:gd name="connsiteX4" fmla="*/ 0 w 869676"/>
                <a:gd name="connsiteY4" fmla="*/ 300877 h 1655282"/>
                <a:gd name="connsiteX0" fmla="*/ 0 w 873660"/>
                <a:gd name="connsiteY0" fmla="*/ 300877 h 1655282"/>
                <a:gd name="connsiteX1" fmla="*/ 869676 w 873660"/>
                <a:gd name="connsiteY1" fmla="*/ 0 h 1655282"/>
                <a:gd name="connsiteX2" fmla="*/ 873660 w 873660"/>
                <a:gd name="connsiteY2" fmla="*/ 867679 h 1655282"/>
                <a:gd name="connsiteX3" fmla="*/ 506286 w 873660"/>
                <a:gd name="connsiteY3" fmla="*/ 1655282 h 1655282"/>
                <a:gd name="connsiteX4" fmla="*/ 0 w 873660"/>
                <a:gd name="connsiteY4" fmla="*/ 300877 h 165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3660" h="1655282">
                  <a:moveTo>
                    <a:pt x="0" y="300877"/>
                  </a:moveTo>
                  <a:lnTo>
                    <a:pt x="869676" y="0"/>
                  </a:lnTo>
                  <a:lnTo>
                    <a:pt x="873660" y="867679"/>
                  </a:lnTo>
                  <a:lnTo>
                    <a:pt x="506286" y="1655282"/>
                  </a:lnTo>
                  <a:lnTo>
                    <a:pt x="0" y="3008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1"/>
            <p:cNvSpPr/>
            <p:nvPr userDrawn="1"/>
          </p:nvSpPr>
          <p:spPr>
            <a:xfrm>
              <a:off x="7543180" y="1973"/>
              <a:ext cx="1619322" cy="119574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8100" h="1106229">
                  <a:moveTo>
                    <a:pt x="880581" y="3982"/>
                  </a:moveTo>
                  <a:lnTo>
                    <a:pt x="1498100" y="0"/>
                  </a:lnTo>
                  <a:lnTo>
                    <a:pt x="1481981" y="611222"/>
                  </a:lnTo>
                  <a:lnTo>
                    <a:pt x="0" y="1106229"/>
                  </a:lnTo>
                  <a:lnTo>
                    <a:pt x="880581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438" y="1688125"/>
            <a:ext cx="1699127" cy="1699127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Click to edit Master title style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pic>
        <p:nvPicPr>
          <p:cNvPr id="21" name="Picture 20" title="White COWIlogo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4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estions C">
    <p:bg>
      <p:bgPr>
        <a:solidFill>
          <a:srgbClr val="807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 userDrawn="1"/>
        </p:nvGrpSpPr>
        <p:grpSpPr>
          <a:xfrm>
            <a:off x="6205390" y="1"/>
            <a:ext cx="2938610" cy="2454026"/>
            <a:chOff x="6205390" y="8368"/>
            <a:chExt cx="2938610" cy="2454026"/>
          </a:xfrm>
        </p:grpSpPr>
        <p:sp>
          <p:nvSpPr>
            <p:cNvPr id="12" name="Isosceles Triangle 9"/>
            <p:cNvSpPr/>
            <p:nvPr userDrawn="1"/>
          </p:nvSpPr>
          <p:spPr>
            <a:xfrm>
              <a:off x="6205390" y="8644"/>
              <a:ext cx="1738875" cy="927638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1001599"/>
                <a:gd name="connsiteY0" fmla="*/ 0 h 1167234"/>
                <a:gd name="connsiteX1" fmla="*/ 601272 w 1001599"/>
                <a:gd name="connsiteY1" fmla="*/ 2253 h 1167234"/>
                <a:gd name="connsiteX2" fmla="*/ 1001599 w 1001599"/>
                <a:gd name="connsiteY2" fmla="*/ 1167234 h 1167234"/>
                <a:gd name="connsiteX3" fmla="*/ 0 w 1001599"/>
                <a:gd name="connsiteY3" fmla="*/ 0 h 1167234"/>
                <a:gd name="connsiteX0" fmla="*/ 0 w 601272"/>
                <a:gd name="connsiteY0" fmla="*/ 0 h 840098"/>
                <a:gd name="connsiteX1" fmla="*/ 601272 w 601272"/>
                <a:gd name="connsiteY1" fmla="*/ 2253 h 840098"/>
                <a:gd name="connsiteX2" fmla="*/ 428103 w 601272"/>
                <a:gd name="connsiteY2" fmla="*/ 840098 h 840098"/>
                <a:gd name="connsiteX3" fmla="*/ 0 w 601272"/>
                <a:gd name="connsiteY3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731052"/>
                <a:gd name="connsiteX1" fmla="*/ 1597488 w 1597488"/>
                <a:gd name="connsiteY1" fmla="*/ 2253 h 731052"/>
                <a:gd name="connsiteX2" fmla="*/ 1339507 w 1597488"/>
                <a:gd name="connsiteY2" fmla="*/ 731052 h 731052"/>
                <a:gd name="connsiteX3" fmla="*/ 0 w 1597488"/>
                <a:gd name="connsiteY3" fmla="*/ 539401 h 731052"/>
                <a:gd name="connsiteX4" fmla="*/ 996216 w 1597488"/>
                <a:gd name="connsiteY4" fmla="*/ 0 h 731052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88" h="852213">
                  <a:moveTo>
                    <a:pt x="996216" y="0"/>
                  </a:moveTo>
                  <a:lnTo>
                    <a:pt x="1597488" y="2253"/>
                  </a:lnTo>
                  <a:lnTo>
                    <a:pt x="1412204" y="852213"/>
                  </a:lnTo>
                  <a:lnTo>
                    <a:pt x="0" y="539401"/>
                  </a:lnTo>
                  <a:lnTo>
                    <a:pt x="996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9"/>
            <p:cNvSpPr/>
            <p:nvPr userDrawn="1"/>
          </p:nvSpPr>
          <p:spPr>
            <a:xfrm>
              <a:off x="7736773" y="12728"/>
              <a:ext cx="733618" cy="94716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884477"/>
                <a:gd name="connsiteY0" fmla="*/ 1786 h 1164981"/>
                <a:gd name="connsiteX1" fmla="*/ 484150 w 884477"/>
                <a:gd name="connsiteY1" fmla="*/ 0 h 1164981"/>
                <a:gd name="connsiteX2" fmla="*/ 884477 w 884477"/>
                <a:gd name="connsiteY2" fmla="*/ 1164981 h 1164981"/>
                <a:gd name="connsiteX3" fmla="*/ 0 w 884477"/>
                <a:gd name="connsiteY3" fmla="*/ 1786 h 1164981"/>
                <a:gd name="connsiteX0" fmla="*/ 177702 w 661852"/>
                <a:gd name="connsiteY0" fmla="*/ 1786 h 849962"/>
                <a:gd name="connsiteX1" fmla="*/ 661852 w 661852"/>
                <a:gd name="connsiteY1" fmla="*/ 0 h 849962"/>
                <a:gd name="connsiteX2" fmla="*/ 0 w 661852"/>
                <a:gd name="connsiteY2" fmla="*/ 849962 h 849962"/>
                <a:gd name="connsiteX3" fmla="*/ 177702 w 661852"/>
                <a:gd name="connsiteY3" fmla="*/ 1786 h 849962"/>
                <a:gd name="connsiteX0" fmla="*/ 109044 w 593194"/>
                <a:gd name="connsiteY0" fmla="*/ 1786 h 805536"/>
                <a:gd name="connsiteX1" fmla="*/ 593194 w 593194"/>
                <a:gd name="connsiteY1" fmla="*/ 0 h 805536"/>
                <a:gd name="connsiteX2" fmla="*/ 0 w 593194"/>
                <a:gd name="connsiteY2" fmla="*/ 805536 h 805536"/>
                <a:gd name="connsiteX3" fmla="*/ 109044 w 593194"/>
                <a:gd name="connsiteY3" fmla="*/ 1786 h 805536"/>
                <a:gd name="connsiteX0" fmla="*/ 189818 w 673968"/>
                <a:gd name="connsiteY0" fmla="*/ 1786 h 870156"/>
                <a:gd name="connsiteX1" fmla="*/ 673968 w 673968"/>
                <a:gd name="connsiteY1" fmla="*/ 0 h 870156"/>
                <a:gd name="connsiteX2" fmla="*/ 0 w 673968"/>
                <a:gd name="connsiteY2" fmla="*/ 870156 h 870156"/>
                <a:gd name="connsiteX3" fmla="*/ 189818 w 673968"/>
                <a:gd name="connsiteY3" fmla="*/ 1786 h 87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968" h="870156">
                  <a:moveTo>
                    <a:pt x="189818" y="1786"/>
                  </a:moveTo>
                  <a:lnTo>
                    <a:pt x="673968" y="0"/>
                  </a:lnTo>
                  <a:lnTo>
                    <a:pt x="0" y="870156"/>
                  </a:lnTo>
                  <a:lnTo>
                    <a:pt x="189818" y="17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9"/>
            <p:cNvSpPr/>
            <p:nvPr userDrawn="1"/>
          </p:nvSpPr>
          <p:spPr>
            <a:xfrm>
              <a:off x="8184816" y="677154"/>
              <a:ext cx="942153" cy="1785240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  <a:gd name="connsiteX0" fmla="*/ 901179 w 1523819"/>
                <a:gd name="connsiteY0" fmla="*/ 252837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901179 w 1523819"/>
                <a:gd name="connsiteY4" fmla="*/ 252837 h 1398367"/>
                <a:gd name="connsiteX0" fmla="*/ 624101 w 1523819"/>
                <a:gd name="connsiteY0" fmla="*/ 294818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624101 w 1523819"/>
                <a:gd name="connsiteY4" fmla="*/ 294818 h 1398367"/>
                <a:gd name="connsiteX0" fmla="*/ 0 w 899718"/>
                <a:gd name="connsiteY0" fmla="*/ 294818 h 1704832"/>
                <a:gd name="connsiteX1" fmla="*/ 899189 w 899718"/>
                <a:gd name="connsiteY1" fmla="*/ 0 h 1704832"/>
                <a:gd name="connsiteX2" fmla="*/ 898313 w 899718"/>
                <a:gd name="connsiteY2" fmla="*/ 897760 h 1704832"/>
                <a:gd name="connsiteX3" fmla="*/ 530389 w 899718"/>
                <a:gd name="connsiteY3" fmla="*/ 1704832 h 1704832"/>
                <a:gd name="connsiteX4" fmla="*/ 0 w 899718"/>
                <a:gd name="connsiteY4" fmla="*/ 294818 h 170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718" h="1704832">
                  <a:moveTo>
                    <a:pt x="0" y="294818"/>
                  </a:moveTo>
                  <a:lnTo>
                    <a:pt x="899189" y="0"/>
                  </a:lnTo>
                  <a:cubicBezTo>
                    <a:pt x="894699" y="208294"/>
                    <a:pt x="902803" y="819609"/>
                    <a:pt x="898313" y="897760"/>
                  </a:cubicBezTo>
                  <a:lnTo>
                    <a:pt x="530389" y="1704832"/>
                  </a:lnTo>
                  <a:lnTo>
                    <a:pt x="0" y="2948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/>
            </a:p>
          </p:txBody>
        </p:sp>
        <p:sp>
          <p:nvSpPr>
            <p:cNvPr id="14" name="Isosceles Triangle 9"/>
            <p:cNvSpPr/>
            <p:nvPr userDrawn="1"/>
          </p:nvSpPr>
          <p:spPr>
            <a:xfrm>
              <a:off x="7531279" y="8368"/>
              <a:ext cx="1612721" cy="119955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0083" h="1145530">
                  <a:moveTo>
                    <a:pt x="901179" y="0"/>
                  </a:moveTo>
                  <a:lnTo>
                    <a:pt x="1540083" y="3250"/>
                  </a:lnTo>
                  <a:cubicBezTo>
                    <a:pt x="1535593" y="211544"/>
                    <a:pt x="1526904" y="566772"/>
                    <a:pt x="1522414" y="644923"/>
                  </a:cubicBezTo>
                  <a:lnTo>
                    <a:pt x="0" y="1145530"/>
                  </a:lnTo>
                  <a:lnTo>
                    <a:pt x="90117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/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438" y="1688125"/>
            <a:ext cx="1699127" cy="1699127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Click to edit Master title style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pic>
        <p:nvPicPr>
          <p:cNvPr id="21" name="Picture 20" title="White COWIlogo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6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A">
    <p:bg>
      <p:bgPr>
        <a:solidFill>
          <a:srgbClr val="7D88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 userDrawn="1"/>
        </p:nvGrpSpPr>
        <p:grpSpPr>
          <a:xfrm>
            <a:off x="6206453" y="-2691"/>
            <a:ext cx="2941493" cy="2439862"/>
            <a:chOff x="6224953" y="1"/>
            <a:chExt cx="2941493" cy="2439862"/>
          </a:xfrm>
        </p:grpSpPr>
        <p:sp>
          <p:nvSpPr>
            <p:cNvPr id="13" name="Isosceles Triangle 13"/>
            <p:cNvSpPr/>
            <p:nvPr/>
          </p:nvSpPr>
          <p:spPr>
            <a:xfrm>
              <a:off x="6224953" y="4686"/>
              <a:ext cx="1762587" cy="925006"/>
            </a:xfrm>
            <a:custGeom>
              <a:avLst/>
              <a:gdLst>
                <a:gd name="connsiteX0" fmla="*/ 0 w 1274885"/>
                <a:gd name="connsiteY0" fmla="*/ 830486 h 830486"/>
                <a:gd name="connsiteX1" fmla="*/ 637443 w 1274885"/>
                <a:gd name="connsiteY1" fmla="*/ 0 h 830486"/>
                <a:gd name="connsiteX2" fmla="*/ 1274885 w 1274885"/>
                <a:gd name="connsiteY2" fmla="*/ 830486 h 830486"/>
                <a:gd name="connsiteX3" fmla="*/ 0 w 1274885"/>
                <a:gd name="connsiteY3" fmla="*/ 830486 h 830486"/>
                <a:gd name="connsiteX0" fmla="*/ 501161 w 1776046"/>
                <a:gd name="connsiteY0" fmla="*/ 1362420 h 1362420"/>
                <a:gd name="connsiteX1" fmla="*/ 0 w 1776046"/>
                <a:gd name="connsiteY1" fmla="*/ 0 h 1362420"/>
                <a:gd name="connsiteX2" fmla="*/ 1776046 w 1776046"/>
                <a:gd name="connsiteY2" fmla="*/ 1362420 h 1362420"/>
                <a:gd name="connsiteX3" fmla="*/ 501161 w 1776046"/>
                <a:gd name="connsiteY3" fmla="*/ 1362420 h 1362420"/>
                <a:gd name="connsiteX0" fmla="*/ 501161 w 1973873"/>
                <a:gd name="connsiteY0" fmla="*/ 1362420 h 1362420"/>
                <a:gd name="connsiteX1" fmla="*/ 0 w 1973873"/>
                <a:gd name="connsiteY1" fmla="*/ 0 h 1362420"/>
                <a:gd name="connsiteX2" fmla="*/ 1973873 w 1973873"/>
                <a:gd name="connsiteY2" fmla="*/ 518358 h 1362420"/>
                <a:gd name="connsiteX3" fmla="*/ 501161 w 1973873"/>
                <a:gd name="connsiteY3" fmla="*/ 1362420 h 1362420"/>
                <a:gd name="connsiteX0" fmla="*/ 1472711 w 1973873"/>
                <a:gd name="connsiteY0" fmla="*/ 1437154 h 1437154"/>
                <a:gd name="connsiteX1" fmla="*/ 0 w 1973873"/>
                <a:gd name="connsiteY1" fmla="*/ 0 h 1437154"/>
                <a:gd name="connsiteX2" fmla="*/ 1973873 w 1973873"/>
                <a:gd name="connsiteY2" fmla="*/ 518358 h 1437154"/>
                <a:gd name="connsiteX3" fmla="*/ 1472711 w 1973873"/>
                <a:gd name="connsiteY3" fmla="*/ 1437154 h 1437154"/>
                <a:gd name="connsiteX0" fmla="*/ 1472711 w 1978269"/>
                <a:gd name="connsiteY0" fmla="*/ 1437154 h 1437154"/>
                <a:gd name="connsiteX1" fmla="*/ 0 w 1978269"/>
                <a:gd name="connsiteY1" fmla="*/ 0 h 1437154"/>
                <a:gd name="connsiteX2" fmla="*/ 1978269 w 1978269"/>
                <a:gd name="connsiteY2" fmla="*/ 619470 h 1437154"/>
                <a:gd name="connsiteX3" fmla="*/ 1472711 w 1978269"/>
                <a:gd name="connsiteY3" fmla="*/ 1437154 h 1437154"/>
                <a:gd name="connsiteX0" fmla="*/ 1472711 w 1965081"/>
                <a:gd name="connsiteY0" fmla="*/ 1437154 h 1437154"/>
                <a:gd name="connsiteX1" fmla="*/ 0 w 1965081"/>
                <a:gd name="connsiteY1" fmla="*/ 0 h 1437154"/>
                <a:gd name="connsiteX2" fmla="*/ 1965081 w 1965081"/>
                <a:gd name="connsiteY2" fmla="*/ 513962 h 1437154"/>
                <a:gd name="connsiteX3" fmla="*/ 1472711 w 1965081"/>
                <a:gd name="connsiteY3" fmla="*/ 1437154 h 1437154"/>
                <a:gd name="connsiteX0" fmla="*/ 140301 w 632671"/>
                <a:gd name="connsiteY0" fmla="*/ 923192 h 923192"/>
                <a:gd name="connsiteX1" fmla="*/ 0 w 632671"/>
                <a:gd name="connsiteY1" fmla="*/ 739 h 923192"/>
                <a:gd name="connsiteX2" fmla="*/ 632671 w 632671"/>
                <a:gd name="connsiteY2" fmla="*/ 0 h 923192"/>
                <a:gd name="connsiteX3" fmla="*/ 140301 w 632671"/>
                <a:gd name="connsiteY3" fmla="*/ 923192 h 923192"/>
                <a:gd name="connsiteX0" fmla="*/ 447461 w 632671"/>
                <a:gd name="connsiteY0" fmla="*/ 865081 h 865081"/>
                <a:gd name="connsiteX1" fmla="*/ 0 w 632671"/>
                <a:gd name="connsiteY1" fmla="*/ 739 h 865081"/>
                <a:gd name="connsiteX2" fmla="*/ 632671 w 632671"/>
                <a:gd name="connsiteY2" fmla="*/ 0 h 865081"/>
                <a:gd name="connsiteX3" fmla="*/ 447461 w 632671"/>
                <a:gd name="connsiteY3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33349 w 1664218"/>
                <a:gd name="connsiteY0" fmla="*/ 802819 h 802819"/>
                <a:gd name="connsiteX1" fmla="*/ 0 w 1664218"/>
                <a:gd name="connsiteY1" fmla="*/ 551421 h 802819"/>
                <a:gd name="connsiteX2" fmla="*/ 1031547 w 1664218"/>
                <a:gd name="connsiteY2" fmla="*/ 739 h 802819"/>
                <a:gd name="connsiteX3" fmla="*/ 1664218 w 1664218"/>
                <a:gd name="connsiteY3" fmla="*/ 0 h 802819"/>
                <a:gd name="connsiteX4" fmla="*/ 1433349 w 1664218"/>
                <a:gd name="connsiteY4" fmla="*/ 802819 h 802819"/>
                <a:gd name="connsiteX0" fmla="*/ 1470707 w 1664218"/>
                <a:gd name="connsiteY0" fmla="*/ 873383 h 873383"/>
                <a:gd name="connsiteX1" fmla="*/ 0 w 1664218"/>
                <a:gd name="connsiteY1" fmla="*/ 551421 h 873383"/>
                <a:gd name="connsiteX2" fmla="*/ 1031547 w 1664218"/>
                <a:gd name="connsiteY2" fmla="*/ 739 h 873383"/>
                <a:gd name="connsiteX3" fmla="*/ 1664218 w 1664218"/>
                <a:gd name="connsiteY3" fmla="*/ 0 h 873383"/>
                <a:gd name="connsiteX4" fmla="*/ 1470707 w 1664218"/>
                <a:gd name="connsiteY4" fmla="*/ 873383 h 873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4218" h="873383">
                  <a:moveTo>
                    <a:pt x="1470707" y="873383"/>
                  </a:moveTo>
                  <a:cubicBezTo>
                    <a:pt x="1378948" y="855997"/>
                    <a:pt x="4591" y="552203"/>
                    <a:pt x="0" y="551421"/>
                  </a:cubicBezTo>
                  <a:lnTo>
                    <a:pt x="1031547" y="739"/>
                  </a:lnTo>
                  <a:lnTo>
                    <a:pt x="1664218" y="0"/>
                  </a:lnTo>
                  <a:lnTo>
                    <a:pt x="1470707" y="873383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5C6673"/>
                </a:gs>
                <a:gs pos="0">
                  <a:srgbClr val="7D8793"/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2"/>
            <p:cNvSpPr/>
            <p:nvPr/>
          </p:nvSpPr>
          <p:spPr>
            <a:xfrm>
              <a:off x="7758996" y="3639"/>
              <a:ext cx="744602" cy="935201"/>
            </a:xfrm>
            <a:custGeom>
              <a:avLst/>
              <a:gdLst>
                <a:gd name="connsiteX0" fmla="*/ 0 w 923192"/>
                <a:gd name="connsiteY0" fmla="*/ 1384788 h 1384788"/>
                <a:gd name="connsiteX1" fmla="*/ 461596 w 923192"/>
                <a:gd name="connsiteY1" fmla="*/ 0 h 1384788"/>
                <a:gd name="connsiteX2" fmla="*/ 923192 w 923192"/>
                <a:gd name="connsiteY2" fmla="*/ 1384788 h 1384788"/>
                <a:gd name="connsiteX3" fmla="*/ 0 w 923192"/>
                <a:gd name="connsiteY3" fmla="*/ 1384788 h 1384788"/>
                <a:gd name="connsiteX0" fmla="*/ 0 w 1077058"/>
                <a:gd name="connsiteY0" fmla="*/ 1626576 h 1626576"/>
                <a:gd name="connsiteX1" fmla="*/ 1077058 w 1077058"/>
                <a:gd name="connsiteY1" fmla="*/ 0 h 1626576"/>
                <a:gd name="connsiteX2" fmla="*/ 923192 w 1077058"/>
                <a:gd name="connsiteY2" fmla="*/ 1626576 h 1626576"/>
                <a:gd name="connsiteX3" fmla="*/ 0 w 1077058"/>
                <a:gd name="connsiteY3" fmla="*/ 1626576 h 1626576"/>
                <a:gd name="connsiteX0" fmla="*/ 0 w 1257300"/>
                <a:gd name="connsiteY0" fmla="*/ 874834 h 1626576"/>
                <a:gd name="connsiteX1" fmla="*/ 1257300 w 1257300"/>
                <a:gd name="connsiteY1" fmla="*/ 0 h 1626576"/>
                <a:gd name="connsiteX2" fmla="*/ 1103434 w 1257300"/>
                <a:gd name="connsiteY2" fmla="*/ 1626576 h 1626576"/>
                <a:gd name="connsiteX3" fmla="*/ 0 w 1257300"/>
                <a:gd name="connsiteY3" fmla="*/ 874834 h 1626576"/>
                <a:gd name="connsiteX0" fmla="*/ 0 w 1257300"/>
                <a:gd name="connsiteY0" fmla="*/ 874834 h 2198076"/>
                <a:gd name="connsiteX1" fmla="*/ 1257300 w 1257300"/>
                <a:gd name="connsiteY1" fmla="*/ 0 h 2198076"/>
                <a:gd name="connsiteX2" fmla="*/ 281354 w 1257300"/>
                <a:gd name="connsiteY2" fmla="*/ 2198076 h 2198076"/>
                <a:gd name="connsiteX3" fmla="*/ 0 w 1257300"/>
                <a:gd name="connsiteY3" fmla="*/ 874834 h 2198076"/>
                <a:gd name="connsiteX0" fmla="*/ 0 w 1288695"/>
                <a:gd name="connsiteY0" fmla="*/ 874834 h 2198076"/>
                <a:gd name="connsiteX1" fmla="*/ 1257300 w 1288695"/>
                <a:gd name="connsiteY1" fmla="*/ 0 h 2198076"/>
                <a:gd name="connsiteX2" fmla="*/ 1261696 w 1288695"/>
                <a:gd name="connsiteY2" fmla="*/ 360484 h 2198076"/>
                <a:gd name="connsiteX3" fmla="*/ 281354 w 1288695"/>
                <a:gd name="connsiteY3" fmla="*/ 2198076 h 2198076"/>
                <a:gd name="connsiteX4" fmla="*/ 0 w 1288695"/>
                <a:gd name="connsiteY4" fmla="*/ 874834 h 2198076"/>
                <a:gd name="connsiteX0" fmla="*/ 0 w 1305185"/>
                <a:gd name="connsiteY0" fmla="*/ 874834 h 2198076"/>
                <a:gd name="connsiteX1" fmla="*/ 1257300 w 1305185"/>
                <a:gd name="connsiteY1" fmla="*/ 0 h 2198076"/>
                <a:gd name="connsiteX2" fmla="*/ 1261696 w 1305185"/>
                <a:gd name="connsiteY2" fmla="*/ 360484 h 2198076"/>
                <a:gd name="connsiteX3" fmla="*/ 281354 w 1305185"/>
                <a:gd name="connsiteY3" fmla="*/ 2198076 h 2198076"/>
                <a:gd name="connsiteX4" fmla="*/ 0 w 1305185"/>
                <a:gd name="connsiteY4" fmla="*/ 874834 h 2198076"/>
                <a:gd name="connsiteX0" fmla="*/ 0 w 1262875"/>
                <a:gd name="connsiteY0" fmla="*/ 874834 h 2198076"/>
                <a:gd name="connsiteX1" fmla="*/ 1257300 w 1262875"/>
                <a:gd name="connsiteY1" fmla="*/ 0 h 2198076"/>
                <a:gd name="connsiteX2" fmla="*/ 1261696 w 1262875"/>
                <a:gd name="connsiteY2" fmla="*/ 360484 h 2198076"/>
                <a:gd name="connsiteX3" fmla="*/ 281354 w 1262875"/>
                <a:gd name="connsiteY3" fmla="*/ 2198076 h 2198076"/>
                <a:gd name="connsiteX4" fmla="*/ 0 w 1262875"/>
                <a:gd name="connsiteY4" fmla="*/ 874834 h 2198076"/>
                <a:gd name="connsiteX0" fmla="*/ 0 w 1262875"/>
                <a:gd name="connsiteY0" fmla="*/ 874834 h 2132133"/>
                <a:gd name="connsiteX1" fmla="*/ 1257300 w 1262875"/>
                <a:gd name="connsiteY1" fmla="*/ 0 h 2132133"/>
                <a:gd name="connsiteX2" fmla="*/ 1261696 w 1262875"/>
                <a:gd name="connsiteY2" fmla="*/ 360484 h 2132133"/>
                <a:gd name="connsiteX3" fmla="*/ 391258 w 1262875"/>
                <a:gd name="connsiteY3" fmla="*/ 2132133 h 2132133"/>
                <a:gd name="connsiteX4" fmla="*/ 0 w 1262875"/>
                <a:gd name="connsiteY4" fmla="*/ 874834 h 2132133"/>
                <a:gd name="connsiteX0" fmla="*/ 0 w 1262875"/>
                <a:gd name="connsiteY0" fmla="*/ 874834 h 2193680"/>
                <a:gd name="connsiteX1" fmla="*/ 1257300 w 1262875"/>
                <a:gd name="connsiteY1" fmla="*/ 0 h 2193680"/>
                <a:gd name="connsiteX2" fmla="*/ 1261696 w 1262875"/>
                <a:gd name="connsiteY2" fmla="*/ 360484 h 2193680"/>
                <a:gd name="connsiteX3" fmla="*/ 276958 w 1262875"/>
                <a:gd name="connsiteY3" fmla="*/ 2193680 h 2193680"/>
                <a:gd name="connsiteX4" fmla="*/ 0 w 1262875"/>
                <a:gd name="connsiteY4" fmla="*/ 874834 h 2193680"/>
                <a:gd name="connsiteX0" fmla="*/ 0 w 1261696"/>
                <a:gd name="connsiteY0" fmla="*/ 874845 h 2193691"/>
                <a:gd name="connsiteX1" fmla="*/ 1257300 w 1261696"/>
                <a:gd name="connsiteY1" fmla="*/ 11 h 2193691"/>
                <a:gd name="connsiteX2" fmla="*/ 1261696 w 1261696"/>
                <a:gd name="connsiteY2" fmla="*/ 360495 h 2193691"/>
                <a:gd name="connsiteX3" fmla="*/ 276958 w 1261696"/>
                <a:gd name="connsiteY3" fmla="*/ 2193691 h 2193691"/>
                <a:gd name="connsiteX4" fmla="*/ 0 w 1261696"/>
                <a:gd name="connsiteY4" fmla="*/ 874845 h 2193691"/>
                <a:gd name="connsiteX0" fmla="*/ 0 w 1261696"/>
                <a:gd name="connsiteY0" fmla="*/ 829574 h 2148420"/>
                <a:gd name="connsiteX1" fmla="*/ 1191450 w 1261696"/>
                <a:gd name="connsiteY1" fmla="*/ 13 h 2148420"/>
                <a:gd name="connsiteX2" fmla="*/ 1261696 w 1261696"/>
                <a:gd name="connsiteY2" fmla="*/ 315224 h 2148420"/>
                <a:gd name="connsiteX3" fmla="*/ 276958 w 1261696"/>
                <a:gd name="connsiteY3" fmla="*/ 2148420 h 2148420"/>
                <a:gd name="connsiteX4" fmla="*/ 0 w 1261696"/>
                <a:gd name="connsiteY4" fmla="*/ 829574 h 2148420"/>
                <a:gd name="connsiteX0" fmla="*/ 0 w 1195846"/>
                <a:gd name="connsiteY0" fmla="*/ 829571 h 2148417"/>
                <a:gd name="connsiteX1" fmla="*/ 1191450 w 1195846"/>
                <a:gd name="connsiteY1" fmla="*/ 10 h 2148417"/>
                <a:gd name="connsiteX2" fmla="*/ 1195846 w 1195846"/>
                <a:gd name="connsiteY2" fmla="*/ 434574 h 2148417"/>
                <a:gd name="connsiteX3" fmla="*/ 276958 w 1195846"/>
                <a:gd name="connsiteY3" fmla="*/ 2148417 h 2148417"/>
                <a:gd name="connsiteX4" fmla="*/ 0 w 1195846"/>
                <a:gd name="connsiteY4" fmla="*/ 829571 h 2148417"/>
                <a:gd name="connsiteX0" fmla="*/ 0 w 1195846"/>
                <a:gd name="connsiteY0" fmla="*/ 829571 h 829571"/>
                <a:gd name="connsiteX1" fmla="*/ 1191450 w 1195846"/>
                <a:gd name="connsiteY1" fmla="*/ 10 h 829571"/>
                <a:gd name="connsiteX2" fmla="*/ 1195846 w 1195846"/>
                <a:gd name="connsiteY2" fmla="*/ 434574 h 829571"/>
                <a:gd name="connsiteX3" fmla="*/ 650530 w 1195846"/>
                <a:gd name="connsiteY3" fmla="*/ 649974 h 829571"/>
                <a:gd name="connsiteX4" fmla="*/ 0 w 1195846"/>
                <a:gd name="connsiteY4" fmla="*/ 829571 h 829571"/>
                <a:gd name="connsiteX0" fmla="*/ 0 w 1195846"/>
                <a:gd name="connsiteY0" fmla="*/ 829571 h 1301650"/>
                <a:gd name="connsiteX1" fmla="*/ 1191450 w 1195846"/>
                <a:gd name="connsiteY1" fmla="*/ 10 h 1301650"/>
                <a:gd name="connsiteX2" fmla="*/ 1195846 w 1195846"/>
                <a:gd name="connsiteY2" fmla="*/ 434574 h 1301650"/>
                <a:gd name="connsiteX3" fmla="*/ 505252 w 1195846"/>
                <a:gd name="connsiteY3" fmla="*/ 1301650 h 1301650"/>
                <a:gd name="connsiteX4" fmla="*/ 0 w 1195846"/>
                <a:gd name="connsiteY4" fmla="*/ 829571 h 1301650"/>
                <a:gd name="connsiteX0" fmla="*/ 295854 w 690594"/>
                <a:gd name="connsiteY0" fmla="*/ 605428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295854 w 690594"/>
                <a:gd name="connsiteY4" fmla="*/ 605428 h 1301650"/>
                <a:gd name="connsiteX0" fmla="*/ 179632 w 690594"/>
                <a:gd name="connsiteY0" fmla="*/ 439396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179632 w 690594"/>
                <a:gd name="connsiteY4" fmla="*/ 439396 h 1301650"/>
                <a:gd name="connsiteX0" fmla="*/ 179632 w 690594"/>
                <a:gd name="connsiteY0" fmla="*/ 4822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179632 w 690594"/>
                <a:gd name="connsiteY3" fmla="*/ 4822 h 867076"/>
                <a:gd name="connsiteX0" fmla="*/ 204537 w 690594"/>
                <a:gd name="connsiteY0" fmla="*/ 67084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204537 w 690594"/>
                <a:gd name="connsiteY3" fmla="*/ 67084 h 867076"/>
                <a:gd name="connsiteX0" fmla="*/ 196236 w 690594"/>
                <a:gd name="connsiteY0" fmla="*/ 0 h 883008"/>
                <a:gd name="connsiteX1" fmla="*/ 690594 w 690594"/>
                <a:gd name="connsiteY1" fmla="*/ 15932 h 883008"/>
                <a:gd name="connsiteX2" fmla="*/ 0 w 690594"/>
                <a:gd name="connsiteY2" fmla="*/ 883008 h 883008"/>
                <a:gd name="connsiteX3" fmla="*/ 196236 w 690594"/>
                <a:gd name="connsiteY3" fmla="*/ 0 h 883008"/>
                <a:gd name="connsiteX0" fmla="*/ 196236 w 703046"/>
                <a:gd name="connsiteY0" fmla="*/ 0 h 883008"/>
                <a:gd name="connsiteX1" fmla="*/ 703046 w 703046"/>
                <a:gd name="connsiteY1" fmla="*/ 3480 h 883008"/>
                <a:gd name="connsiteX2" fmla="*/ 0 w 703046"/>
                <a:gd name="connsiteY2" fmla="*/ 883008 h 883008"/>
                <a:gd name="connsiteX3" fmla="*/ 196236 w 703046"/>
                <a:gd name="connsiteY3" fmla="*/ 0 h 88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046" h="883008">
                  <a:moveTo>
                    <a:pt x="196236" y="0"/>
                  </a:moveTo>
                  <a:lnTo>
                    <a:pt x="703046" y="3480"/>
                  </a:lnTo>
                  <a:lnTo>
                    <a:pt x="0" y="883008"/>
                  </a:lnTo>
                  <a:lnTo>
                    <a:pt x="19623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35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1"/>
            <p:cNvSpPr/>
            <p:nvPr/>
          </p:nvSpPr>
          <p:spPr>
            <a:xfrm>
              <a:off x="8211654" y="657309"/>
              <a:ext cx="954792" cy="1782554"/>
            </a:xfrm>
            <a:custGeom>
              <a:avLst/>
              <a:gdLst>
                <a:gd name="connsiteX0" fmla="*/ 0 w 470389"/>
                <a:gd name="connsiteY0" fmla="*/ 984739 h 984739"/>
                <a:gd name="connsiteX1" fmla="*/ 235195 w 470389"/>
                <a:gd name="connsiteY1" fmla="*/ 0 h 984739"/>
                <a:gd name="connsiteX2" fmla="*/ 470389 w 470389"/>
                <a:gd name="connsiteY2" fmla="*/ 984739 h 984739"/>
                <a:gd name="connsiteX3" fmla="*/ 0 w 470389"/>
                <a:gd name="connsiteY3" fmla="*/ 984739 h 984739"/>
                <a:gd name="connsiteX0" fmla="*/ 0 w 470389"/>
                <a:gd name="connsiteY0" fmla="*/ 989135 h 989135"/>
                <a:gd name="connsiteX1" fmla="*/ 437418 w 470389"/>
                <a:gd name="connsiteY1" fmla="*/ 0 h 989135"/>
                <a:gd name="connsiteX2" fmla="*/ 470389 w 470389"/>
                <a:gd name="connsiteY2" fmla="*/ 989135 h 989135"/>
                <a:gd name="connsiteX3" fmla="*/ 0 w 470389"/>
                <a:gd name="connsiteY3" fmla="*/ 989135 h 989135"/>
                <a:gd name="connsiteX0" fmla="*/ 0 w 681404"/>
                <a:gd name="connsiteY0" fmla="*/ 593481 h 989135"/>
                <a:gd name="connsiteX1" fmla="*/ 648433 w 681404"/>
                <a:gd name="connsiteY1" fmla="*/ 0 h 989135"/>
                <a:gd name="connsiteX2" fmla="*/ 681404 w 681404"/>
                <a:gd name="connsiteY2" fmla="*/ 989135 h 989135"/>
                <a:gd name="connsiteX3" fmla="*/ 0 w 681404"/>
                <a:gd name="connsiteY3" fmla="*/ 593481 h 989135"/>
                <a:gd name="connsiteX0" fmla="*/ 0 w 1121020"/>
                <a:gd name="connsiteY0" fmla="*/ 593481 h 2373923"/>
                <a:gd name="connsiteX1" fmla="*/ 648433 w 1121020"/>
                <a:gd name="connsiteY1" fmla="*/ 0 h 2373923"/>
                <a:gd name="connsiteX2" fmla="*/ 1121020 w 1121020"/>
                <a:gd name="connsiteY2" fmla="*/ 2373923 h 2373923"/>
                <a:gd name="connsiteX3" fmla="*/ 0 w 1121020"/>
                <a:gd name="connsiteY3" fmla="*/ 593481 h 2373923"/>
                <a:gd name="connsiteX0" fmla="*/ 0 w 1134209"/>
                <a:gd name="connsiteY0" fmla="*/ 593481 h 2395904"/>
                <a:gd name="connsiteX1" fmla="*/ 648433 w 1134209"/>
                <a:gd name="connsiteY1" fmla="*/ 0 h 2395904"/>
                <a:gd name="connsiteX2" fmla="*/ 1134209 w 1134209"/>
                <a:gd name="connsiteY2" fmla="*/ 2395904 h 2395904"/>
                <a:gd name="connsiteX3" fmla="*/ 0 w 1134209"/>
                <a:gd name="connsiteY3" fmla="*/ 593481 h 2395904"/>
                <a:gd name="connsiteX0" fmla="*/ 0 w 1116625"/>
                <a:gd name="connsiteY0" fmla="*/ 426428 h 2395904"/>
                <a:gd name="connsiteX1" fmla="*/ 630849 w 1116625"/>
                <a:gd name="connsiteY1" fmla="*/ 0 h 2395904"/>
                <a:gd name="connsiteX2" fmla="*/ 1116625 w 1116625"/>
                <a:gd name="connsiteY2" fmla="*/ 2395904 h 2395904"/>
                <a:gd name="connsiteX3" fmla="*/ 0 w 1116625"/>
                <a:gd name="connsiteY3" fmla="*/ 426428 h 2395904"/>
                <a:gd name="connsiteX0" fmla="*/ 0 w 1138605"/>
                <a:gd name="connsiteY0" fmla="*/ 602274 h 2395904"/>
                <a:gd name="connsiteX1" fmla="*/ 652829 w 1138605"/>
                <a:gd name="connsiteY1" fmla="*/ 0 h 2395904"/>
                <a:gd name="connsiteX2" fmla="*/ 1138605 w 1138605"/>
                <a:gd name="connsiteY2" fmla="*/ 2395904 h 2395904"/>
                <a:gd name="connsiteX3" fmla="*/ 0 w 1138605"/>
                <a:gd name="connsiteY3" fmla="*/ 602274 h 2395904"/>
                <a:gd name="connsiteX0" fmla="*/ 0 w 1370241"/>
                <a:gd name="connsiteY0" fmla="*/ 299042 h 2395904"/>
                <a:gd name="connsiteX1" fmla="*/ 884465 w 1370241"/>
                <a:gd name="connsiteY1" fmla="*/ 0 h 2395904"/>
                <a:gd name="connsiteX2" fmla="*/ 1370241 w 1370241"/>
                <a:gd name="connsiteY2" fmla="*/ 2395904 h 2395904"/>
                <a:gd name="connsiteX3" fmla="*/ 0 w 1370241"/>
                <a:gd name="connsiteY3" fmla="*/ 299042 h 2395904"/>
                <a:gd name="connsiteX0" fmla="*/ 0 w 884465"/>
                <a:gd name="connsiteY0" fmla="*/ 299042 h 947129"/>
                <a:gd name="connsiteX1" fmla="*/ 884465 w 884465"/>
                <a:gd name="connsiteY1" fmla="*/ 0 h 947129"/>
                <a:gd name="connsiteX2" fmla="*/ 662700 w 884465"/>
                <a:gd name="connsiteY2" fmla="*/ 947129 h 947129"/>
                <a:gd name="connsiteX3" fmla="*/ 0 w 884465"/>
                <a:gd name="connsiteY3" fmla="*/ 299042 h 947129"/>
                <a:gd name="connsiteX0" fmla="*/ 0 w 884465"/>
                <a:gd name="connsiteY0" fmla="*/ 299042 h 897320"/>
                <a:gd name="connsiteX1" fmla="*/ 884465 w 884465"/>
                <a:gd name="connsiteY1" fmla="*/ 0 h 897320"/>
                <a:gd name="connsiteX2" fmla="*/ 874391 w 884465"/>
                <a:gd name="connsiteY2" fmla="*/ 897320 h 897320"/>
                <a:gd name="connsiteX3" fmla="*/ 0 w 884465"/>
                <a:gd name="connsiteY3" fmla="*/ 299042 h 897320"/>
                <a:gd name="connsiteX0" fmla="*/ 0 w 884465"/>
                <a:gd name="connsiteY0" fmla="*/ 299042 h 1664187"/>
                <a:gd name="connsiteX1" fmla="*/ 884465 w 884465"/>
                <a:gd name="connsiteY1" fmla="*/ 0 h 1664187"/>
                <a:gd name="connsiteX2" fmla="*/ 874391 w 884465"/>
                <a:gd name="connsiteY2" fmla="*/ 897320 h 1664187"/>
                <a:gd name="connsiteX3" fmla="*/ 508588 w 884465"/>
                <a:gd name="connsiteY3" fmla="*/ 1658168 h 1664187"/>
                <a:gd name="connsiteX4" fmla="*/ 0 w 884465"/>
                <a:gd name="connsiteY4" fmla="*/ 299042 h 1664187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529493"/>
                <a:gd name="connsiteX1" fmla="*/ 884465 w 884465"/>
                <a:gd name="connsiteY1" fmla="*/ 0 h 1529493"/>
                <a:gd name="connsiteX2" fmla="*/ 874391 w 884465"/>
                <a:gd name="connsiteY2" fmla="*/ 897320 h 1529493"/>
                <a:gd name="connsiteX3" fmla="*/ 479532 w 884465"/>
                <a:gd name="connsiteY3" fmla="*/ 1529493 h 1529493"/>
                <a:gd name="connsiteX4" fmla="*/ 0 w 884465"/>
                <a:gd name="connsiteY4" fmla="*/ 299042 h 1529493"/>
                <a:gd name="connsiteX0" fmla="*/ 0 w 884465"/>
                <a:gd name="connsiteY0" fmla="*/ 299042 h 1683073"/>
                <a:gd name="connsiteX1" fmla="*/ 884465 w 884465"/>
                <a:gd name="connsiteY1" fmla="*/ 0 h 1683073"/>
                <a:gd name="connsiteX2" fmla="*/ 874391 w 884465"/>
                <a:gd name="connsiteY2" fmla="*/ 897320 h 1683073"/>
                <a:gd name="connsiteX3" fmla="*/ 516890 w 884465"/>
                <a:gd name="connsiteY3" fmla="*/ 1683073 h 1683073"/>
                <a:gd name="connsiteX4" fmla="*/ 0 w 884465"/>
                <a:gd name="connsiteY4" fmla="*/ 299042 h 1683073"/>
                <a:gd name="connsiteX0" fmla="*/ 0 w 901232"/>
                <a:gd name="connsiteY0" fmla="*/ 299042 h 1683073"/>
                <a:gd name="connsiteX1" fmla="*/ 884465 w 901232"/>
                <a:gd name="connsiteY1" fmla="*/ 0 h 1683073"/>
                <a:gd name="connsiteX2" fmla="*/ 900899 w 901232"/>
                <a:gd name="connsiteY2" fmla="*/ 870813 h 1683073"/>
                <a:gd name="connsiteX3" fmla="*/ 516890 w 901232"/>
                <a:gd name="connsiteY3" fmla="*/ 1683073 h 1683073"/>
                <a:gd name="connsiteX4" fmla="*/ 0 w 901232"/>
                <a:gd name="connsiteY4" fmla="*/ 299042 h 1683073"/>
                <a:gd name="connsiteX0" fmla="*/ 0 w 901507"/>
                <a:gd name="connsiteY0" fmla="*/ 299042 h 1683073"/>
                <a:gd name="connsiteX1" fmla="*/ 895825 w 901507"/>
                <a:gd name="connsiteY1" fmla="*/ 0 h 1683073"/>
                <a:gd name="connsiteX2" fmla="*/ 900899 w 901507"/>
                <a:gd name="connsiteY2" fmla="*/ 870813 h 1683073"/>
                <a:gd name="connsiteX3" fmla="*/ 516890 w 901507"/>
                <a:gd name="connsiteY3" fmla="*/ 1683073 h 1683073"/>
                <a:gd name="connsiteX4" fmla="*/ 0 w 901507"/>
                <a:gd name="connsiteY4" fmla="*/ 299042 h 168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1507" h="1683073">
                  <a:moveTo>
                    <a:pt x="0" y="299042"/>
                  </a:moveTo>
                  <a:lnTo>
                    <a:pt x="895825" y="0"/>
                  </a:lnTo>
                  <a:cubicBezTo>
                    <a:pt x="892467" y="299107"/>
                    <a:pt x="904257" y="571706"/>
                    <a:pt x="900899" y="870813"/>
                  </a:cubicBezTo>
                  <a:cubicBezTo>
                    <a:pt x="895187" y="876765"/>
                    <a:pt x="696936" y="1282795"/>
                    <a:pt x="516890" y="1683073"/>
                  </a:cubicBezTo>
                  <a:lnTo>
                    <a:pt x="0" y="2990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62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43800" y="1"/>
              <a:ext cx="1618702" cy="1195754"/>
            </a:xfrm>
            <a:custGeom>
              <a:avLst/>
              <a:gdLst>
                <a:gd name="connsiteX0" fmla="*/ 0 w 1534258"/>
                <a:gd name="connsiteY0" fmla="*/ 1494692 h 1494692"/>
                <a:gd name="connsiteX1" fmla="*/ 767129 w 1534258"/>
                <a:gd name="connsiteY1" fmla="*/ 0 h 1494692"/>
                <a:gd name="connsiteX2" fmla="*/ 1534258 w 1534258"/>
                <a:gd name="connsiteY2" fmla="*/ 1494692 h 1494692"/>
                <a:gd name="connsiteX3" fmla="*/ 0 w 1534258"/>
                <a:gd name="connsiteY3" fmla="*/ 1494692 h 1494692"/>
                <a:gd name="connsiteX0" fmla="*/ 0 w 1558436"/>
                <a:gd name="connsiteY0" fmla="*/ 1507881 h 1507881"/>
                <a:gd name="connsiteX1" fmla="*/ 1558436 w 1558436"/>
                <a:gd name="connsiteY1" fmla="*/ 0 h 1507881"/>
                <a:gd name="connsiteX2" fmla="*/ 1534258 w 1558436"/>
                <a:gd name="connsiteY2" fmla="*/ 1507881 h 1507881"/>
                <a:gd name="connsiteX3" fmla="*/ 0 w 1558436"/>
                <a:gd name="connsiteY3" fmla="*/ 1507881 h 1507881"/>
                <a:gd name="connsiteX0" fmla="*/ 0 w 2705832"/>
                <a:gd name="connsiteY0" fmla="*/ 751742 h 1507881"/>
                <a:gd name="connsiteX1" fmla="*/ 2705832 w 2705832"/>
                <a:gd name="connsiteY1" fmla="*/ 0 h 1507881"/>
                <a:gd name="connsiteX2" fmla="*/ 2681654 w 2705832"/>
                <a:gd name="connsiteY2" fmla="*/ 1507881 h 1507881"/>
                <a:gd name="connsiteX3" fmla="*/ 0 w 2705832"/>
                <a:gd name="connsiteY3" fmla="*/ 751742 h 1507881"/>
                <a:gd name="connsiteX0" fmla="*/ 0 w 2705832"/>
                <a:gd name="connsiteY0" fmla="*/ 751742 h 1600201"/>
                <a:gd name="connsiteX1" fmla="*/ 2705832 w 2705832"/>
                <a:gd name="connsiteY1" fmla="*/ 0 h 1600201"/>
                <a:gd name="connsiteX2" fmla="*/ 936381 w 2705832"/>
                <a:gd name="connsiteY2" fmla="*/ 1600201 h 1600201"/>
                <a:gd name="connsiteX3" fmla="*/ 0 w 2705832"/>
                <a:gd name="connsiteY3" fmla="*/ 751742 h 1600201"/>
                <a:gd name="connsiteX0" fmla="*/ 0 w 2705832"/>
                <a:gd name="connsiteY0" fmla="*/ 751742 h 1481504"/>
                <a:gd name="connsiteX1" fmla="*/ 2705832 w 2705832"/>
                <a:gd name="connsiteY1" fmla="*/ 0 h 1481504"/>
                <a:gd name="connsiteX2" fmla="*/ 844062 w 2705832"/>
                <a:gd name="connsiteY2" fmla="*/ 1481504 h 1481504"/>
                <a:gd name="connsiteX3" fmla="*/ 0 w 2705832"/>
                <a:gd name="connsiteY3" fmla="*/ 751742 h 1481504"/>
                <a:gd name="connsiteX0" fmla="*/ 0 w 2705832"/>
                <a:gd name="connsiteY0" fmla="*/ 751742 h 1604597"/>
                <a:gd name="connsiteX1" fmla="*/ 2705832 w 2705832"/>
                <a:gd name="connsiteY1" fmla="*/ 0 h 1604597"/>
                <a:gd name="connsiteX2" fmla="*/ 949569 w 2705832"/>
                <a:gd name="connsiteY2" fmla="*/ 1604597 h 1604597"/>
                <a:gd name="connsiteX3" fmla="*/ 0 w 2705832"/>
                <a:gd name="connsiteY3" fmla="*/ 751742 h 1604597"/>
                <a:gd name="connsiteX0" fmla="*/ 0 w 2626701"/>
                <a:gd name="connsiteY0" fmla="*/ 813289 h 1666144"/>
                <a:gd name="connsiteX1" fmla="*/ 2626701 w 2626701"/>
                <a:gd name="connsiteY1" fmla="*/ 0 h 1666144"/>
                <a:gd name="connsiteX2" fmla="*/ 949569 w 2626701"/>
                <a:gd name="connsiteY2" fmla="*/ 1666144 h 1666144"/>
                <a:gd name="connsiteX3" fmla="*/ 0 w 2626701"/>
                <a:gd name="connsiteY3" fmla="*/ 813289 h 1666144"/>
                <a:gd name="connsiteX0" fmla="*/ 0 w 2688247"/>
                <a:gd name="connsiteY0" fmla="*/ 734158 h 1587013"/>
                <a:gd name="connsiteX1" fmla="*/ 2688247 w 2688247"/>
                <a:gd name="connsiteY1" fmla="*/ 0 h 1587013"/>
                <a:gd name="connsiteX2" fmla="*/ 949569 w 2688247"/>
                <a:gd name="connsiteY2" fmla="*/ 1587013 h 1587013"/>
                <a:gd name="connsiteX3" fmla="*/ 0 w 2688247"/>
                <a:gd name="connsiteY3" fmla="*/ 734158 h 1587013"/>
                <a:gd name="connsiteX0" fmla="*/ 0 w 2695217"/>
                <a:gd name="connsiteY0" fmla="*/ 734158 h 812381"/>
                <a:gd name="connsiteX1" fmla="*/ 2688247 w 2695217"/>
                <a:gd name="connsiteY1" fmla="*/ 0 h 812381"/>
                <a:gd name="connsiteX2" fmla="*/ 2695217 w 2695217"/>
                <a:gd name="connsiteY2" fmla="*/ 812381 h 812381"/>
                <a:gd name="connsiteX3" fmla="*/ 0 w 2695217"/>
                <a:gd name="connsiteY3" fmla="*/ 734158 h 812381"/>
                <a:gd name="connsiteX0" fmla="*/ 0 w 813190"/>
                <a:gd name="connsiteY0" fmla="*/ 0 h 814669"/>
                <a:gd name="connsiteX1" fmla="*/ 806220 w 813190"/>
                <a:gd name="connsiteY1" fmla="*/ 2288 h 814669"/>
                <a:gd name="connsiteX2" fmla="*/ 813190 w 813190"/>
                <a:gd name="connsiteY2" fmla="*/ 814669 h 814669"/>
                <a:gd name="connsiteX3" fmla="*/ 0 w 813190"/>
                <a:gd name="connsiteY3" fmla="*/ 0 h 814669"/>
                <a:gd name="connsiteX0" fmla="*/ 1186049 w 1999239"/>
                <a:gd name="connsiteY0" fmla="*/ 0 h 1499280"/>
                <a:gd name="connsiteX1" fmla="*/ 1992269 w 1999239"/>
                <a:gd name="connsiteY1" fmla="*/ 2288 h 1499280"/>
                <a:gd name="connsiteX2" fmla="*/ 1999239 w 1999239"/>
                <a:gd name="connsiteY2" fmla="*/ 814669 h 1499280"/>
                <a:gd name="connsiteX3" fmla="*/ 0 w 1999239"/>
                <a:gd name="connsiteY3" fmla="*/ 1486089 h 1499280"/>
                <a:gd name="connsiteX4" fmla="*/ 1186049 w 1999239"/>
                <a:gd name="connsiteY4" fmla="*/ 0 h 1499280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817704 w 1999239"/>
                <a:gd name="connsiteY1" fmla="*/ 29564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14281"/>
                <a:gd name="connsiteY0" fmla="*/ 0 h 1486089"/>
                <a:gd name="connsiteX1" fmla="*/ 2014089 w 2014281"/>
                <a:gd name="connsiteY1" fmla="*/ 7743 h 1486089"/>
                <a:gd name="connsiteX2" fmla="*/ 1999239 w 2014281"/>
                <a:gd name="connsiteY2" fmla="*/ 814669 h 1486089"/>
                <a:gd name="connsiteX3" fmla="*/ 0 w 2014281"/>
                <a:gd name="connsiteY3" fmla="*/ 1486089 h 1486089"/>
                <a:gd name="connsiteX4" fmla="*/ 1186049 w 2014281"/>
                <a:gd name="connsiteY4" fmla="*/ 0 h 1486089"/>
                <a:gd name="connsiteX0" fmla="*/ 1186049 w 2014089"/>
                <a:gd name="connsiteY0" fmla="*/ 0 h 1486089"/>
                <a:gd name="connsiteX1" fmla="*/ 2014089 w 2014089"/>
                <a:gd name="connsiteY1" fmla="*/ 7743 h 1486089"/>
                <a:gd name="connsiteX2" fmla="*/ 1999239 w 2014089"/>
                <a:gd name="connsiteY2" fmla="*/ 814669 h 1486089"/>
                <a:gd name="connsiteX3" fmla="*/ 0 w 2014089"/>
                <a:gd name="connsiteY3" fmla="*/ 1486089 h 1486089"/>
                <a:gd name="connsiteX4" fmla="*/ 1186049 w 2014089"/>
                <a:gd name="connsiteY4" fmla="*/ 0 h 1486089"/>
                <a:gd name="connsiteX0" fmla="*/ 1186049 w 1999239"/>
                <a:gd name="connsiteY0" fmla="*/ 0 h 1486089"/>
                <a:gd name="connsiteX1" fmla="*/ 1795883 w 1999239"/>
                <a:gd name="connsiteY1" fmla="*/ 198673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99239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890136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91504 w 2014089"/>
                <a:gd name="connsiteY0" fmla="*/ 0 h 1382441"/>
                <a:gd name="connsiteX1" fmla="*/ 2014089 w 2014089"/>
                <a:gd name="connsiteY1" fmla="*/ 2288 h 1382441"/>
                <a:gd name="connsiteX2" fmla="*/ 1993784 w 2014089"/>
                <a:gd name="connsiteY2" fmla="*/ 831034 h 1382441"/>
                <a:gd name="connsiteX3" fmla="*/ 0 w 2014089"/>
                <a:gd name="connsiteY3" fmla="*/ 1382441 h 1382441"/>
                <a:gd name="connsiteX4" fmla="*/ 1191504 w 2014089"/>
                <a:gd name="connsiteY4" fmla="*/ 0 h 1382441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66142 w 2008634"/>
                <a:gd name="connsiteY0" fmla="*/ 12672 h 1483831"/>
                <a:gd name="connsiteX1" fmla="*/ 2008634 w 2008634"/>
                <a:gd name="connsiteY1" fmla="*/ 30 h 1483831"/>
                <a:gd name="connsiteX2" fmla="*/ 1988329 w 2008634"/>
                <a:gd name="connsiteY2" fmla="*/ 828776 h 1483831"/>
                <a:gd name="connsiteX3" fmla="*/ 0 w 2008634"/>
                <a:gd name="connsiteY3" fmla="*/ 1483831 h 1483831"/>
                <a:gd name="connsiteX4" fmla="*/ 1166142 w 2008634"/>
                <a:gd name="connsiteY4" fmla="*/ 12672 h 1483831"/>
                <a:gd name="connsiteX0" fmla="*/ 1172052 w 2008634"/>
                <a:gd name="connsiteY0" fmla="*/ 3777 h 1483801"/>
                <a:gd name="connsiteX1" fmla="*/ 2008634 w 2008634"/>
                <a:gd name="connsiteY1" fmla="*/ 0 h 1483801"/>
                <a:gd name="connsiteX2" fmla="*/ 1988329 w 2008634"/>
                <a:gd name="connsiteY2" fmla="*/ 828746 h 1483801"/>
                <a:gd name="connsiteX3" fmla="*/ 0 w 2008634"/>
                <a:gd name="connsiteY3" fmla="*/ 1483801 h 1483801"/>
                <a:gd name="connsiteX4" fmla="*/ 1172052 w 2008634"/>
                <a:gd name="connsiteY4" fmla="*/ 3777 h 148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8634" h="1483801">
                  <a:moveTo>
                    <a:pt x="1172052" y="3777"/>
                  </a:moveTo>
                  <a:lnTo>
                    <a:pt x="2008634" y="0"/>
                  </a:lnTo>
                  <a:cubicBezTo>
                    <a:pt x="2005502" y="128960"/>
                    <a:pt x="2007826" y="574318"/>
                    <a:pt x="1988329" y="828746"/>
                  </a:cubicBezTo>
                  <a:cubicBezTo>
                    <a:pt x="1807424" y="879806"/>
                    <a:pt x="355467" y="1367279"/>
                    <a:pt x="0" y="1483801"/>
                  </a:cubicBezTo>
                  <a:lnTo>
                    <a:pt x="1172052" y="3777"/>
                  </a:lnTo>
                  <a:close/>
                </a:path>
              </a:pathLst>
            </a:custGeom>
            <a:gradFill>
              <a:gsLst>
                <a:gs pos="0">
                  <a:srgbClr val="7D8793"/>
                </a:gs>
                <a:gs pos="100000">
                  <a:srgbClr val="5C6673"/>
                </a:gs>
              </a:gsLst>
              <a:lin ang="81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</p:grpSp>
      <p:sp>
        <p:nvSpPr>
          <p:cNvPr id="17" name="TextBox 16"/>
          <p:cNvSpPr txBox="1"/>
          <p:nvPr userDrawn="1"/>
        </p:nvSpPr>
        <p:spPr>
          <a:xfrm>
            <a:off x="2295026" y="2084751"/>
            <a:ext cx="4553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cap="all" baseline="0">
                <a:solidFill>
                  <a:srgbClr val="FFFFFF"/>
                </a:solidFill>
                <a:latin typeface="+mj-lt"/>
                <a:cs typeface="Arial" pitchFamily="34" charset="0"/>
              </a:rPr>
              <a:t>Thank You!</a:t>
            </a: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pic>
        <p:nvPicPr>
          <p:cNvPr id="20" name="Picture 19" title="White COWI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5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B">
    <p:bg>
      <p:bgPr>
        <a:solidFill>
          <a:srgbClr val="F04E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 userDrawn="1"/>
        </p:nvGrpSpPr>
        <p:grpSpPr>
          <a:xfrm>
            <a:off x="6197662" y="1974"/>
            <a:ext cx="2946338" cy="2436590"/>
            <a:chOff x="6216164" y="12"/>
            <a:chExt cx="2946338" cy="2436590"/>
          </a:xfrm>
        </p:grpSpPr>
        <p:sp>
          <p:nvSpPr>
            <p:cNvPr id="12" name="Isosceles Triangle 11"/>
            <p:cNvSpPr/>
            <p:nvPr userDrawn="1"/>
          </p:nvSpPr>
          <p:spPr>
            <a:xfrm>
              <a:off x="6216164" y="12"/>
              <a:ext cx="1742414" cy="928845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977" h="859312">
                  <a:moveTo>
                    <a:pt x="994458" y="3982"/>
                  </a:moveTo>
                  <a:lnTo>
                    <a:pt x="1611977" y="0"/>
                  </a:lnTo>
                  <a:lnTo>
                    <a:pt x="1429109" y="859312"/>
                  </a:lnTo>
                  <a:lnTo>
                    <a:pt x="0" y="540907"/>
                  </a:lnTo>
                  <a:lnTo>
                    <a:pt x="994458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1"/>
            <p:cNvSpPr/>
            <p:nvPr userDrawn="1"/>
          </p:nvSpPr>
          <p:spPr>
            <a:xfrm>
              <a:off x="7759112" y="1881"/>
              <a:ext cx="744486" cy="936462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1108335 w 1611977"/>
                <a:gd name="connsiteY0" fmla="*/ 138195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1108335 w 1611977"/>
                <a:gd name="connsiteY4" fmla="*/ 138195 h 859312"/>
                <a:gd name="connsiteX0" fmla="*/ 1112403 w 1611977"/>
                <a:gd name="connsiteY0" fmla="*/ 0 h 859397"/>
                <a:gd name="connsiteX1" fmla="*/ 1611977 w 1611977"/>
                <a:gd name="connsiteY1" fmla="*/ 85 h 859397"/>
                <a:gd name="connsiteX2" fmla="*/ 1429109 w 1611977"/>
                <a:gd name="connsiteY2" fmla="*/ 859397 h 859397"/>
                <a:gd name="connsiteX3" fmla="*/ 0 w 1611977"/>
                <a:gd name="connsiteY3" fmla="*/ 540992 h 859397"/>
                <a:gd name="connsiteX4" fmla="*/ 1112403 w 1611977"/>
                <a:gd name="connsiteY4" fmla="*/ 0 h 859397"/>
                <a:gd name="connsiteX0" fmla="*/ 185114 w 684688"/>
                <a:gd name="connsiteY0" fmla="*/ 0 h 859397"/>
                <a:gd name="connsiteX1" fmla="*/ 684688 w 684688"/>
                <a:gd name="connsiteY1" fmla="*/ 85 h 859397"/>
                <a:gd name="connsiteX2" fmla="*/ 501820 w 684688"/>
                <a:gd name="connsiteY2" fmla="*/ 859397 h 859397"/>
                <a:gd name="connsiteX3" fmla="*/ 0 w 684688"/>
                <a:gd name="connsiteY3" fmla="*/ 850089 h 859397"/>
                <a:gd name="connsiteX4" fmla="*/ 185114 w 684688"/>
                <a:gd name="connsiteY4" fmla="*/ 0 h 859397"/>
                <a:gd name="connsiteX0" fmla="*/ 185114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85114 w 684688"/>
                <a:gd name="connsiteY3" fmla="*/ 0 h 850089"/>
                <a:gd name="connsiteX0" fmla="*/ 172912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72912 w 684688"/>
                <a:gd name="connsiteY3" fmla="*/ 0 h 850089"/>
                <a:gd name="connsiteX0" fmla="*/ 136308 w 648084"/>
                <a:gd name="connsiteY0" fmla="*/ 0 h 870425"/>
                <a:gd name="connsiteX1" fmla="*/ 648084 w 648084"/>
                <a:gd name="connsiteY1" fmla="*/ 85 h 870425"/>
                <a:gd name="connsiteX2" fmla="*/ 0 w 648084"/>
                <a:gd name="connsiteY2" fmla="*/ 870425 h 870425"/>
                <a:gd name="connsiteX3" fmla="*/ 136308 w 648084"/>
                <a:gd name="connsiteY3" fmla="*/ 0 h 870425"/>
                <a:gd name="connsiteX0" fmla="*/ 176978 w 688754"/>
                <a:gd name="connsiteY0" fmla="*/ 0 h 866358"/>
                <a:gd name="connsiteX1" fmla="*/ 688754 w 688754"/>
                <a:gd name="connsiteY1" fmla="*/ 85 h 866358"/>
                <a:gd name="connsiteX2" fmla="*/ 0 w 688754"/>
                <a:gd name="connsiteY2" fmla="*/ 866358 h 866358"/>
                <a:gd name="connsiteX3" fmla="*/ 176978 w 688754"/>
                <a:gd name="connsiteY3" fmla="*/ 0 h 86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754" h="866358">
                  <a:moveTo>
                    <a:pt x="176978" y="0"/>
                  </a:moveTo>
                  <a:lnTo>
                    <a:pt x="688754" y="85"/>
                  </a:lnTo>
                  <a:lnTo>
                    <a:pt x="0" y="866358"/>
                  </a:lnTo>
                  <a:lnTo>
                    <a:pt x="17697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1"/>
            <p:cNvSpPr/>
            <p:nvPr userDrawn="1"/>
          </p:nvSpPr>
          <p:spPr>
            <a:xfrm>
              <a:off x="8212744" y="647381"/>
              <a:ext cx="944354" cy="178922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  <a:gd name="connsiteX0" fmla="*/ 880581 w 1652648"/>
                <a:gd name="connsiteY0" fmla="*/ 223603 h 1325850"/>
                <a:gd name="connsiteX1" fmla="*/ 1652648 w 1652648"/>
                <a:gd name="connsiteY1" fmla="*/ 0 h 1325850"/>
                <a:gd name="connsiteX2" fmla="*/ 1481981 w 1652648"/>
                <a:gd name="connsiteY2" fmla="*/ 830843 h 1325850"/>
                <a:gd name="connsiteX3" fmla="*/ 0 w 1652648"/>
                <a:gd name="connsiteY3" fmla="*/ 1325850 h 1325850"/>
                <a:gd name="connsiteX4" fmla="*/ 880581 w 1652648"/>
                <a:gd name="connsiteY4" fmla="*/ 223603 h 1325850"/>
                <a:gd name="connsiteX0" fmla="*/ 880581 w 1502167"/>
                <a:gd name="connsiteY0" fmla="*/ 284609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880581 w 1502167"/>
                <a:gd name="connsiteY4" fmla="*/ 284609 h 1386856"/>
                <a:gd name="connsiteX0" fmla="*/ 632491 w 1502167"/>
                <a:gd name="connsiteY0" fmla="*/ 300877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632491 w 1502167"/>
                <a:gd name="connsiteY4" fmla="*/ 300877 h 1386856"/>
                <a:gd name="connsiteX0" fmla="*/ 0 w 869676"/>
                <a:gd name="connsiteY0" fmla="*/ 300877 h 1655282"/>
                <a:gd name="connsiteX1" fmla="*/ 869676 w 869676"/>
                <a:gd name="connsiteY1" fmla="*/ 0 h 1655282"/>
                <a:gd name="connsiteX2" fmla="*/ 849490 w 869676"/>
                <a:gd name="connsiteY2" fmla="*/ 891849 h 1655282"/>
                <a:gd name="connsiteX3" fmla="*/ 506286 w 869676"/>
                <a:gd name="connsiteY3" fmla="*/ 1655282 h 1655282"/>
                <a:gd name="connsiteX4" fmla="*/ 0 w 869676"/>
                <a:gd name="connsiteY4" fmla="*/ 300877 h 1655282"/>
                <a:gd name="connsiteX0" fmla="*/ 0 w 873660"/>
                <a:gd name="connsiteY0" fmla="*/ 300877 h 1655282"/>
                <a:gd name="connsiteX1" fmla="*/ 869676 w 873660"/>
                <a:gd name="connsiteY1" fmla="*/ 0 h 1655282"/>
                <a:gd name="connsiteX2" fmla="*/ 873660 w 873660"/>
                <a:gd name="connsiteY2" fmla="*/ 867679 h 1655282"/>
                <a:gd name="connsiteX3" fmla="*/ 506286 w 873660"/>
                <a:gd name="connsiteY3" fmla="*/ 1655282 h 1655282"/>
                <a:gd name="connsiteX4" fmla="*/ 0 w 873660"/>
                <a:gd name="connsiteY4" fmla="*/ 300877 h 165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3660" h="1655282">
                  <a:moveTo>
                    <a:pt x="0" y="300877"/>
                  </a:moveTo>
                  <a:lnTo>
                    <a:pt x="869676" y="0"/>
                  </a:lnTo>
                  <a:lnTo>
                    <a:pt x="873660" y="867679"/>
                  </a:lnTo>
                  <a:lnTo>
                    <a:pt x="506286" y="1655282"/>
                  </a:lnTo>
                  <a:lnTo>
                    <a:pt x="0" y="3008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1"/>
            <p:cNvSpPr/>
            <p:nvPr userDrawn="1"/>
          </p:nvSpPr>
          <p:spPr>
            <a:xfrm>
              <a:off x="7543180" y="1973"/>
              <a:ext cx="1619322" cy="119574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8100" h="1106229">
                  <a:moveTo>
                    <a:pt x="880581" y="3982"/>
                  </a:moveTo>
                  <a:lnTo>
                    <a:pt x="1498100" y="0"/>
                  </a:lnTo>
                  <a:lnTo>
                    <a:pt x="1481981" y="611222"/>
                  </a:lnTo>
                  <a:lnTo>
                    <a:pt x="0" y="1106229"/>
                  </a:lnTo>
                  <a:lnTo>
                    <a:pt x="880581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2295026" y="2084751"/>
            <a:ext cx="4553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cap="all" baseline="0">
                <a:solidFill>
                  <a:srgbClr val="FFFFFF"/>
                </a:solidFill>
                <a:latin typeface="+mj-lt"/>
                <a:cs typeface="Arial" pitchFamily="34" charset="0"/>
              </a:rPr>
              <a:t>Thank You!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pic>
        <p:nvPicPr>
          <p:cNvPr id="19" name="Picture 18" title="White COWI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4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C">
    <p:bg>
      <p:bgPr>
        <a:solidFill>
          <a:srgbClr val="807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 userDrawn="1"/>
        </p:nvGrpSpPr>
        <p:grpSpPr>
          <a:xfrm>
            <a:off x="6205390" y="1"/>
            <a:ext cx="2938610" cy="2454026"/>
            <a:chOff x="6205390" y="8368"/>
            <a:chExt cx="2938610" cy="2454026"/>
          </a:xfrm>
        </p:grpSpPr>
        <p:sp>
          <p:nvSpPr>
            <p:cNvPr id="12" name="Isosceles Triangle 9"/>
            <p:cNvSpPr/>
            <p:nvPr userDrawn="1"/>
          </p:nvSpPr>
          <p:spPr>
            <a:xfrm>
              <a:off x="6205390" y="8644"/>
              <a:ext cx="1738875" cy="927638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1001599"/>
                <a:gd name="connsiteY0" fmla="*/ 0 h 1167234"/>
                <a:gd name="connsiteX1" fmla="*/ 601272 w 1001599"/>
                <a:gd name="connsiteY1" fmla="*/ 2253 h 1167234"/>
                <a:gd name="connsiteX2" fmla="*/ 1001599 w 1001599"/>
                <a:gd name="connsiteY2" fmla="*/ 1167234 h 1167234"/>
                <a:gd name="connsiteX3" fmla="*/ 0 w 1001599"/>
                <a:gd name="connsiteY3" fmla="*/ 0 h 1167234"/>
                <a:gd name="connsiteX0" fmla="*/ 0 w 601272"/>
                <a:gd name="connsiteY0" fmla="*/ 0 h 840098"/>
                <a:gd name="connsiteX1" fmla="*/ 601272 w 601272"/>
                <a:gd name="connsiteY1" fmla="*/ 2253 h 840098"/>
                <a:gd name="connsiteX2" fmla="*/ 428103 w 601272"/>
                <a:gd name="connsiteY2" fmla="*/ 840098 h 840098"/>
                <a:gd name="connsiteX3" fmla="*/ 0 w 601272"/>
                <a:gd name="connsiteY3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731052"/>
                <a:gd name="connsiteX1" fmla="*/ 1597488 w 1597488"/>
                <a:gd name="connsiteY1" fmla="*/ 2253 h 731052"/>
                <a:gd name="connsiteX2" fmla="*/ 1339507 w 1597488"/>
                <a:gd name="connsiteY2" fmla="*/ 731052 h 731052"/>
                <a:gd name="connsiteX3" fmla="*/ 0 w 1597488"/>
                <a:gd name="connsiteY3" fmla="*/ 539401 h 731052"/>
                <a:gd name="connsiteX4" fmla="*/ 996216 w 1597488"/>
                <a:gd name="connsiteY4" fmla="*/ 0 h 731052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88" h="852213">
                  <a:moveTo>
                    <a:pt x="996216" y="0"/>
                  </a:moveTo>
                  <a:lnTo>
                    <a:pt x="1597488" y="2253"/>
                  </a:lnTo>
                  <a:lnTo>
                    <a:pt x="1412204" y="852213"/>
                  </a:lnTo>
                  <a:lnTo>
                    <a:pt x="0" y="539401"/>
                  </a:lnTo>
                  <a:lnTo>
                    <a:pt x="996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9"/>
            <p:cNvSpPr/>
            <p:nvPr userDrawn="1"/>
          </p:nvSpPr>
          <p:spPr>
            <a:xfrm>
              <a:off x="7736773" y="12728"/>
              <a:ext cx="733618" cy="94716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884477"/>
                <a:gd name="connsiteY0" fmla="*/ 1786 h 1164981"/>
                <a:gd name="connsiteX1" fmla="*/ 484150 w 884477"/>
                <a:gd name="connsiteY1" fmla="*/ 0 h 1164981"/>
                <a:gd name="connsiteX2" fmla="*/ 884477 w 884477"/>
                <a:gd name="connsiteY2" fmla="*/ 1164981 h 1164981"/>
                <a:gd name="connsiteX3" fmla="*/ 0 w 884477"/>
                <a:gd name="connsiteY3" fmla="*/ 1786 h 1164981"/>
                <a:gd name="connsiteX0" fmla="*/ 177702 w 661852"/>
                <a:gd name="connsiteY0" fmla="*/ 1786 h 849962"/>
                <a:gd name="connsiteX1" fmla="*/ 661852 w 661852"/>
                <a:gd name="connsiteY1" fmla="*/ 0 h 849962"/>
                <a:gd name="connsiteX2" fmla="*/ 0 w 661852"/>
                <a:gd name="connsiteY2" fmla="*/ 849962 h 849962"/>
                <a:gd name="connsiteX3" fmla="*/ 177702 w 661852"/>
                <a:gd name="connsiteY3" fmla="*/ 1786 h 849962"/>
                <a:gd name="connsiteX0" fmla="*/ 109044 w 593194"/>
                <a:gd name="connsiteY0" fmla="*/ 1786 h 805536"/>
                <a:gd name="connsiteX1" fmla="*/ 593194 w 593194"/>
                <a:gd name="connsiteY1" fmla="*/ 0 h 805536"/>
                <a:gd name="connsiteX2" fmla="*/ 0 w 593194"/>
                <a:gd name="connsiteY2" fmla="*/ 805536 h 805536"/>
                <a:gd name="connsiteX3" fmla="*/ 109044 w 593194"/>
                <a:gd name="connsiteY3" fmla="*/ 1786 h 805536"/>
                <a:gd name="connsiteX0" fmla="*/ 189818 w 673968"/>
                <a:gd name="connsiteY0" fmla="*/ 1786 h 870156"/>
                <a:gd name="connsiteX1" fmla="*/ 673968 w 673968"/>
                <a:gd name="connsiteY1" fmla="*/ 0 h 870156"/>
                <a:gd name="connsiteX2" fmla="*/ 0 w 673968"/>
                <a:gd name="connsiteY2" fmla="*/ 870156 h 870156"/>
                <a:gd name="connsiteX3" fmla="*/ 189818 w 673968"/>
                <a:gd name="connsiteY3" fmla="*/ 1786 h 87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968" h="870156">
                  <a:moveTo>
                    <a:pt x="189818" y="1786"/>
                  </a:moveTo>
                  <a:lnTo>
                    <a:pt x="673968" y="0"/>
                  </a:lnTo>
                  <a:lnTo>
                    <a:pt x="0" y="870156"/>
                  </a:lnTo>
                  <a:lnTo>
                    <a:pt x="189818" y="17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9"/>
            <p:cNvSpPr/>
            <p:nvPr userDrawn="1"/>
          </p:nvSpPr>
          <p:spPr>
            <a:xfrm>
              <a:off x="8184816" y="677154"/>
              <a:ext cx="942153" cy="1785240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  <a:gd name="connsiteX0" fmla="*/ 901179 w 1523819"/>
                <a:gd name="connsiteY0" fmla="*/ 252837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901179 w 1523819"/>
                <a:gd name="connsiteY4" fmla="*/ 252837 h 1398367"/>
                <a:gd name="connsiteX0" fmla="*/ 624101 w 1523819"/>
                <a:gd name="connsiteY0" fmla="*/ 294818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624101 w 1523819"/>
                <a:gd name="connsiteY4" fmla="*/ 294818 h 1398367"/>
                <a:gd name="connsiteX0" fmla="*/ 0 w 899718"/>
                <a:gd name="connsiteY0" fmla="*/ 294818 h 1704832"/>
                <a:gd name="connsiteX1" fmla="*/ 899189 w 899718"/>
                <a:gd name="connsiteY1" fmla="*/ 0 h 1704832"/>
                <a:gd name="connsiteX2" fmla="*/ 898313 w 899718"/>
                <a:gd name="connsiteY2" fmla="*/ 897760 h 1704832"/>
                <a:gd name="connsiteX3" fmla="*/ 530389 w 899718"/>
                <a:gd name="connsiteY3" fmla="*/ 1704832 h 1704832"/>
                <a:gd name="connsiteX4" fmla="*/ 0 w 899718"/>
                <a:gd name="connsiteY4" fmla="*/ 294818 h 170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718" h="1704832">
                  <a:moveTo>
                    <a:pt x="0" y="294818"/>
                  </a:moveTo>
                  <a:lnTo>
                    <a:pt x="899189" y="0"/>
                  </a:lnTo>
                  <a:cubicBezTo>
                    <a:pt x="894699" y="208294"/>
                    <a:pt x="902803" y="819609"/>
                    <a:pt x="898313" y="897760"/>
                  </a:cubicBezTo>
                  <a:lnTo>
                    <a:pt x="530389" y="1704832"/>
                  </a:lnTo>
                  <a:lnTo>
                    <a:pt x="0" y="2948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/>
            </a:p>
          </p:txBody>
        </p:sp>
        <p:sp>
          <p:nvSpPr>
            <p:cNvPr id="14" name="Isosceles Triangle 9"/>
            <p:cNvSpPr/>
            <p:nvPr userDrawn="1"/>
          </p:nvSpPr>
          <p:spPr>
            <a:xfrm>
              <a:off x="7531279" y="8368"/>
              <a:ext cx="1612721" cy="119955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0083" h="1145530">
                  <a:moveTo>
                    <a:pt x="901179" y="0"/>
                  </a:moveTo>
                  <a:lnTo>
                    <a:pt x="1540083" y="3250"/>
                  </a:lnTo>
                  <a:cubicBezTo>
                    <a:pt x="1535593" y="211544"/>
                    <a:pt x="1526904" y="566772"/>
                    <a:pt x="1522414" y="644923"/>
                  </a:cubicBezTo>
                  <a:lnTo>
                    <a:pt x="0" y="1145530"/>
                  </a:lnTo>
                  <a:lnTo>
                    <a:pt x="90117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/>
            </a:p>
          </p:txBody>
        </p:sp>
      </p:grpSp>
      <p:sp>
        <p:nvSpPr>
          <p:cNvPr id="3" name="TextBox 2"/>
          <p:cNvSpPr txBox="1"/>
          <p:nvPr userDrawn="1"/>
        </p:nvSpPr>
        <p:spPr>
          <a:xfrm>
            <a:off x="2295026" y="2084751"/>
            <a:ext cx="4553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cap="all" baseline="0">
                <a:solidFill>
                  <a:srgbClr val="FFFFFF"/>
                </a:solidFill>
                <a:latin typeface="+mj-lt"/>
                <a:cs typeface="Arial" pitchFamily="34" charset="0"/>
              </a:rPr>
              <a:t>Thank You!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pic>
        <p:nvPicPr>
          <p:cNvPr id="18" name="Picture 17" title="White COWI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da-DK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quarter" idx="15"/>
          </p:nvPr>
        </p:nvSpPr>
        <p:spPr>
          <a:xfrm>
            <a:off x="419819" y="1460741"/>
            <a:ext cx="8304363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/>
              <a:t>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455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4"/>
            <a:ext cx="7772400" cy="11017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subtitle</a:t>
            </a:r>
            <a:r>
              <a:rPr lang="da-DK"/>
              <a:t>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26. september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Borgerkonference, havmiljø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109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08353"/>
            <a:ext cx="8266977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19824" y="613503"/>
            <a:ext cx="8266977" cy="2592683"/>
          </a:xfrm>
        </p:spPr>
        <p:txBody>
          <a:bodyPr/>
          <a:lstStyle/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19824" y="3581746"/>
            <a:ext cx="8266977" cy="189781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14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name</a:t>
            </a:r>
            <a:r>
              <a:rPr lang="da-DK"/>
              <a:t>, Title, Department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1CCB179-B74C-4088-83B4-D7469933300B}"/>
              </a:ext>
            </a:extLst>
          </p:cNvPr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23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quarter" idx="15"/>
          </p:nvPr>
        </p:nvSpPr>
        <p:spPr>
          <a:xfrm>
            <a:off x="419819" y="1460741"/>
            <a:ext cx="8304363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7759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26. september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Borgerkonference, havmiljø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1460741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419820" y="1798764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419820" y="2136789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19820" y="2474813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419100" y="2812836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419100" y="3150861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417653" y="3488883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419820" y="408353"/>
            <a:ext cx="5408754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38812" y="610364"/>
            <a:ext cx="5410921" cy="33342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>
              <a:lnSpc>
                <a:spcPts val="2600"/>
              </a:lnSpc>
            </a:pPr>
            <a:r>
              <a:rPr lang="da-DK" sz="2400">
                <a:solidFill>
                  <a:srgbClr val="F04E23"/>
                </a:solidFill>
                <a:latin typeface="+mj-lt"/>
                <a:cs typeface="Arial" pitchFamily="34" charset="0"/>
              </a:rPr>
              <a:t>Agenda</a:t>
            </a:r>
            <a:r>
              <a:rPr lang="da-DK">
                <a:solidFill>
                  <a:srgbClr val="F04E23"/>
                </a:solidFill>
                <a:latin typeface="+mj-lt"/>
                <a:cs typeface="Arial" pitchFamily="34" charset="0"/>
              </a:rPr>
              <a:t> 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419820" y="3826478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390697" y="656751"/>
            <a:ext cx="2334202" cy="3414080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</p:spTree>
    <p:extLst>
      <p:ext uri="{BB962C8B-B14F-4D97-AF65-F5344CB8AC3E}">
        <p14:creationId xmlns:p14="http://schemas.microsoft.com/office/powerpoint/2010/main" val="53953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419104" y="1459212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39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1529074" y="1460741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4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419104" y="1798764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41" name="Text Placeholder 9"/>
          <p:cNvSpPr>
            <a:spLocks noGrp="1"/>
          </p:cNvSpPr>
          <p:nvPr>
            <p:ph type="body" sz="quarter" idx="29" hasCustomPrompt="1"/>
          </p:nvPr>
        </p:nvSpPr>
        <p:spPr>
          <a:xfrm>
            <a:off x="1529074" y="1800293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419104" y="2135261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43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1529074" y="2136789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19104" y="2477544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1529074" y="2479071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419104" y="2811309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47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1529074" y="2812836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419104" y="3150861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49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1529074" y="3152388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38" hasCustomPrompt="1"/>
          </p:nvPr>
        </p:nvSpPr>
        <p:spPr>
          <a:xfrm>
            <a:off x="419104" y="3487356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51" name="Text Placeholder 9"/>
          <p:cNvSpPr>
            <a:spLocks noGrp="1"/>
          </p:cNvSpPr>
          <p:nvPr>
            <p:ph type="body" sz="quarter" idx="39" hasCustomPrompt="1"/>
          </p:nvPr>
        </p:nvSpPr>
        <p:spPr>
          <a:xfrm>
            <a:off x="1529074" y="3488883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52" name="Text Placeholder 9"/>
          <p:cNvSpPr>
            <a:spLocks noGrp="1"/>
          </p:cNvSpPr>
          <p:nvPr>
            <p:ph type="body" sz="quarter" idx="40" hasCustomPrompt="1"/>
          </p:nvPr>
        </p:nvSpPr>
        <p:spPr>
          <a:xfrm>
            <a:off x="1163869" y="1461302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-</a:t>
            </a:r>
          </a:p>
        </p:txBody>
      </p:sp>
      <p:sp>
        <p:nvSpPr>
          <p:cNvPr id="53" name="Text Placeholder 9"/>
          <p:cNvSpPr>
            <a:spLocks noGrp="1"/>
          </p:cNvSpPr>
          <p:nvPr>
            <p:ph type="body" sz="quarter" idx="41" hasCustomPrompt="1"/>
          </p:nvPr>
        </p:nvSpPr>
        <p:spPr>
          <a:xfrm>
            <a:off x="1163869" y="1798767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-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42" hasCustomPrompt="1"/>
          </p:nvPr>
        </p:nvSpPr>
        <p:spPr>
          <a:xfrm>
            <a:off x="1163869" y="2138878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-</a:t>
            </a:r>
          </a:p>
        </p:txBody>
      </p:sp>
      <p:sp>
        <p:nvSpPr>
          <p:cNvPr id="55" name="Text Placeholder 9"/>
          <p:cNvSpPr>
            <a:spLocks noGrp="1"/>
          </p:cNvSpPr>
          <p:nvPr>
            <p:ph type="body" sz="quarter" idx="43" hasCustomPrompt="1"/>
          </p:nvPr>
        </p:nvSpPr>
        <p:spPr>
          <a:xfrm>
            <a:off x="1163869" y="2493295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-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44" hasCustomPrompt="1"/>
          </p:nvPr>
        </p:nvSpPr>
        <p:spPr>
          <a:xfrm>
            <a:off x="1163869" y="2817014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-</a:t>
            </a:r>
          </a:p>
        </p:txBody>
      </p:sp>
      <p:sp>
        <p:nvSpPr>
          <p:cNvPr id="57" name="Text Placeholder 9"/>
          <p:cNvSpPr>
            <a:spLocks noGrp="1"/>
          </p:cNvSpPr>
          <p:nvPr>
            <p:ph type="body" sz="quarter" idx="45" hasCustomPrompt="1"/>
          </p:nvPr>
        </p:nvSpPr>
        <p:spPr>
          <a:xfrm>
            <a:off x="1163869" y="3152950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-</a:t>
            </a:r>
          </a:p>
        </p:txBody>
      </p:sp>
      <p:sp>
        <p:nvSpPr>
          <p:cNvPr id="58" name="Text Placeholder 9"/>
          <p:cNvSpPr>
            <a:spLocks noGrp="1"/>
          </p:cNvSpPr>
          <p:nvPr>
            <p:ph type="body" sz="quarter" idx="46" hasCustomPrompt="1"/>
          </p:nvPr>
        </p:nvSpPr>
        <p:spPr>
          <a:xfrm>
            <a:off x="1163869" y="3487357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-</a:t>
            </a:r>
          </a:p>
        </p:txBody>
      </p:sp>
      <p:sp>
        <p:nvSpPr>
          <p:cNvPr id="59" name="Text Placeholder 9"/>
          <p:cNvSpPr>
            <a:spLocks noGrp="1"/>
          </p:cNvSpPr>
          <p:nvPr>
            <p:ph type="body" sz="quarter" idx="49" hasCustomPrompt="1"/>
          </p:nvPr>
        </p:nvSpPr>
        <p:spPr>
          <a:xfrm>
            <a:off x="423440" y="3826478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60" name="Text Placeholder 9"/>
          <p:cNvSpPr>
            <a:spLocks noGrp="1"/>
          </p:cNvSpPr>
          <p:nvPr>
            <p:ph type="body" sz="quarter" idx="50" hasCustomPrompt="1"/>
          </p:nvPr>
        </p:nvSpPr>
        <p:spPr>
          <a:xfrm>
            <a:off x="1533413" y="3828006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61" name="Text Placeholder 9"/>
          <p:cNvSpPr>
            <a:spLocks noGrp="1"/>
          </p:cNvSpPr>
          <p:nvPr>
            <p:ph type="body" sz="quarter" idx="51" hasCustomPrompt="1"/>
          </p:nvPr>
        </p:nvSpPr>
        <p:spPr>
          <a:xfrm>
            <a:off x="1168207" y="3826480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-</a:t>
            </a:r>
          </a:p>
        </p:txBody>
      </p:sp>
      <p:sp>
        <p:nvSpPr>
          <p:cNvPr id="6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2424898" y="1460741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63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2425618" y="1798764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64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2425618" y="2136789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65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2425618" y="2474813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66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2424898" y="2812836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6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2424898" y="3150861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68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423449" y="3488883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69" name="Text Placeholder 9"/>
          <p:cNvSpPr>
            <a:spLocks noGrp="1"/>
          </p:cNvSpPr>
          <p:nvPr>
            <p:ph type="body" sz="quarter" idx="52" hasCustomPrompt="1"/>
          </p:nvPr>
        </p:nvSpPr>
        <p:spPr>
          <a:xfrm>
            <a:off x="2425618" y="3826478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70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419820" y="408353"/>
            <a:ext cx="5408754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38812" y="610364"/>
            <a:ext cx="5410921" cy="33342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>
              <a:lnSpc>
                <a:spcPts val="2600"/>
              </a:lnSpc>
            </a:pPr>
            <a:r>
              <a:rPr lang="da-DK" sz="2400">
                <a:solidFill>
                  <a:srgbClr val="F04E23"/>
                </a:solidFill>
                <a:latin typeface="+mj-lt"/>
                <a:cs typeface="Arial" pitchFamily="34" charset="0"/>
              </a:rPr>
              <a:t>Agenda</a:t>
            </a:r>
            <a:r>
              <a:rPr lang="da-DK">
                <a:solidFill>
                  <a:srgbClr val="F04E23"/>
                </a:solidFill>
                <a:latin typeface="+mj-lt"/>
                <a:cs typeface="Arial" pitchFamily="34" charset="0"/>
              </a:rPr>
              <a:t> </a:t>
            </a:r>
          </a:p>
        </p:txBody>
      </p:sp>
      <p:sp>
        <p:nvSpPr>
          <p:cNvPr id="72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7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</p:spTree>
    <p:extLst>
      <p:ext uri="{BB962C8B-B14F-4D97-AF65-F5344CB8AC3E}">
        <p14:creationId xmlns:p14="http://schemas.microsoft.com/office/powerpoint/2010/main" val="252972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ject Data">
    <p:bg>
      <p:bgPr>
        <a:solidFill>
          <a:srgbClr val="ECE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821" y="613504"/>
            <a:ext cx="5651102" cy="676227"/>
          </a:xfrm>
        </p:spPr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1604627" y="2359410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noProof="0" err="1"/>
              <a:t>Add</a:t>
            </a:r>
            <a:r>
              <a:rPr lang="da-DK" noProof="0"/>
              <a:t> </a:t>
            </a:r>
            <a:r>
              <a:rPr lang="da-DK" noProof="0" err="1"/>
              <a:t>text</a:t>
            </a:r>
            <a:endParaRPr lang="da-DK" noProof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821" y="408355"/>
            <a:ext cx="5651102" cy="196013"/>
          </a:xfrm>
        </p:spPr>
        <p:txBody>
          <a:bodyPr lIns="18000">
            <a:normAutofit/>
          </a:bodyPr>
          <a:lstStyle>
            <a:lvl1pPr marL="0" indent="0" algn="l">
              <a:buNone/>
              <a:defRPr sz="10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subtitle</a:t>
            </a:r>
            <a:r>
              <a:rPr lang="da-DK"/>
              <a:t> style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2731" y="2359410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000" noProof="0">
                <a:solidFill>
                  <a:srgbClr val="000000"/>
                </a:solidFill>
                <a:latin typeface="+mj-lt"/>
                <a:cs typeface="Arial" pitchFamily="34" charset="0"/>
              </a:rPr>
              <a:t>Project</a:t>
            </a:r>
            <a:r>
              <a:rPr lang="da-DK" sz="1000" baseline="0" noProof="0">
                <a:solidFill>
                  <a:srgbClr val="000000"/>
                </a:solidFill>
                <a:latin typeface="+mj-lt"/>
                <a:cs typeface="Arial" pitchFamily="34" charset="0"/>
              </a:rPr>
              <a:t> no.</a:t>
            </a:r>
            <a:endParaRPr lang="da-DK" sz="1000" noProof="0">
              <a:solidFill>
                <a:srgbClr val="0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2731" y="2578102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000" noProof="0">
                <a:solidFill>
                  <a:srgbClr val="000000"/>
                </a:solidFill>
                <a:latin typeface="+mj-lt"/>
                <a:cs typeface="Arial" pitchFamily="34" charset="0"/>
              </a:rPr>
              <a:t>Document</a:t>
            </a:r>
            <a:r>
              <a:rPr lang="da-DK" sz="1000" baseline="0" noProof="0">
                <a:solidFill>
                  <a:srgbClr val="000000"/>
                </a:solidFill>
                <a:latin typeface="+mj-lt"/>
                <a:cs typeface="Arial" pitchFamily="34" charset="0"/>
              </a:rPr>
              <a:t> no.</a:t>
            </a:r>
            <a:endParaRPr lang="da-DK" sz="1000" noProof="0">
              <a:solidFill>
                <a:srgbClr val="0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2731" y="2796794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000" noProof="0">
                <a:solidFill>
                  <a:srgbClr val="000000"/>
                </a:solidFill>
                <a:latin typeface="+mj-lt"/>
                <a:cs typeface="Arial" pitchFamily="34" charset="0"/>
              </a:rPr>
              <a:t>Version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2731" y="3015486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000" noProof="0">
                <a:solidFill>
                  <a:srgbClr val="000000"/>
                </a:solidFill>
                <a:latin typeface="+mj-lt"/>
                <a:cs typeface="Arial" pitchFamily="34" charset="0"/>
              </a:rPr>
              <a:t>Date of issue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2731" y="3234178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000" noProof="0" err="1">
                <a:solidFill>
                  <a:srgbClr val="000000"/>
                </a:solidFill>
                <a:latin typeface="+mj-lt"/>
                <a:cs typeface="Arial" pitchFamily="34" charset="0"/>
              </a:rPr>
              <a:t>Prepared</a:t>
            </a:r>
            <a:endParaRPr lang="da-DK" sz="1000" noProof="0">
              <a:solidFill>
                <a:srgbClr val="0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2731" y="3452870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000" noProof="0" err="1">
                <a:solidFill>
                  <a:srgbClr val="000000"/>
                </a:solidFill>
                <a:latin typeface="+mj-lt"/>
                <a:cs typeface="Arial" pitchFamily="34" charset="0"/>
              </a:rPr>
              <a:t>Checked</a:t>
            </a:r>
            <a:endParaRPr lang="da-DK" sz="1000" noProof="0">
              <a:solidFill>
                <a:srgbClr val="0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2731" y="3671562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000" noProof="0" err="1">
                <a:solidFill>
                  <a:srgbClr val="000000"/>
                </a:solidFill>
                <a:latin typeface="+mj-lt"/>
                <a:cs typeface="Arial" pitchFamily="34" charset="0"/>
              </a:rPr>
              <a:t>Approved</a:t>
            </a:r>
            <a:endParaRPr lang="da-DK" sz="1000" noProof="0">
              <a:solidFill>
                <a:srgbClr val="0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2731" y="3890252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000" noProof="0">
                <a:solidFill>
                  <a:srgbClr val="000000"/>
                </a:solidFill>
                <a:latin typeface="+mj-lt"/>
                <a:cs typeface="Arial" pitchFamily="34" charset="0"/>
              </a:rPr>
              <a:t>File </a:t>
            </a:r>
            <a:r>
              <a:rPr lang="da-DK" sz="1000" noProof="0" err="1">
                <a:solidFill>
                  <a:srgbClr val="000000"/>
                </a:solidFill>
                <a:latin typeface="+mj-lt"/>
                <a:cs typeface="Arial" pitchFamily="34" charset="0"/>
              </a:rPr>
              <a:t>name</a:t>
            </a:r>
            <a:endParaRPr lang="da-DK" sz="1000" noProof="0">
              <a:solidFill>
                <a:srgbClr val="0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604627" y="2578042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noProof="0" err="1"/>
              <a:t>Add</a:t>
            </a:r>
            <a:r>
              <a:rPr lang="da-DK" noProof="0"/>
              <a:t> </a:t>
            </a:r>
            <a:r>
              <a:rPr lang="da-DK" noProof="0" err="1"/>
              <a:t>text</a:t>
            </a:r>
            <a:endParaRPr lang="da-DK" noProof="0"/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1604627" y="2796674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noProof="0" err="1"/>
              <a:t>Add</a:t>
            </a:r>
            <a:r>
              <a:rPr lang="da-DK" noProof="0"/>
              <a:t> </a:t>
            </a:r>
            <a:r>
              <a:rPr lang="da-DK" noProof="0" err="1"/>
              <a:t>text</a:t>
            </a:r>
            <a:endParaRPr lang="da-DK" noProof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1604627" y="3015306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noProof="0" err="1"/>
              <a:t>Add</a:t>
            </a:r>
            <a:r>
              <a:rPr lang="da-DK" noProof="0"/>
              <a:t> </a:t>
            </a:r>
            <a:r>
              <a:rPr lang="da-DK" noProof="0" err="1"/>
              <a:t>text</a:t>
            </a:r>
            <a:endParaRPr lang="da-DK" noProof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1604627" y="3233938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noProof="0" err="1"/>
              <a:t>Add</a:t>
            </a:r>
            <a:r>
              <a:rPr lang="da-DK" noProof="0"/>
              <a:t> </a:t>
            </a:r>
            <a:r>
              <a:rPr lang="da-DK" noProof="0" err="1"/>
              <a:t>text</a:t>
            </a:r>
            <a:endParaRPr lang="da-DK" noProof="0"/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1604627" y="3452570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noProof="0" err="1"/>
              <a:t>Add</a:t>
            </a:r>
            <a:r>
              <a:rPr lang="da-DK" noProof="0"/>
              <a:t> </a:t>
            </a:r>
            <a:r>
              <a:rPr lang="da-DK" noProof="0" err="1"/>
              <a:t>text</a:t>
            </a:r>
            <a:endParaRPr lang="da-DK" noProof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32" hasCustomPrompt="1"/>
          </p:nvPr>
        </p:nvSpPr>
        <p:spPr>
          <a:xfrm>
            <a:off x="1604627" y="3671202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noProof="0" err="1"/>
              <a:t>Add</a:t>
            </a:r>
            <a:r>
              <a:rPr lang="da-DK" noProof="0"/>
              <a:t> </a:t>
            </a:r>
            <a:r>
              <a:rPr lang="da-DK" noProof="0" err="1"/>
              <a:t>text</a:t>
            </a:r>
            <a:endParaRPr lang="da-DK" noProof="0"/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33" hasCustomPrompt="1"/>
          </p:nvPr>
        </p:nvSpPr>
        <p:spPr>
          <a:xfrm>
            <a:off x="1604627" y="3889835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noProof="0" err="1"/>
              <a:t>Add</a:t>
            </a:r>
            <a:r>
              <a:rPr lang="da-DK" noProof="0"/>
              <a:t> </a:t>
            </a:r>
            <a:r>
              <a:rPr lang="da-DK" noProof="0" err="1"/>
              <a:t>text</a:t>
            </a:r>
            <a:endParaRPr lang="da-DK" noProof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1465253" y="2288953"/>
            <a:ext cx="0" cy="1817004"/>
          </a:xfrm>
          <a:prstGeom prst="line">
            <a:avLst/>
          </a:prstGeom>
          <a:ln w="31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47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419824" y="1460741"/>
            <a:ext cx="3946459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4777729" y="1460741"/>
            <a:ext cx="3946459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034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llustratio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419820" y="1460740"/>
            <a:ext cx="8304363" cy="1318562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4pPr>
            <a:lvl5pPr marL="1611313" indent="-171450"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29"/>
          </p:nvPr>
        </p:nvSpPr>
        <p:spPr>
          <a:xfrm>
            <a:off x="442549" y="2965685"/>
            <a:ext cx="8304363" cy="1328817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4pPr>
            <a:lvl5pPr marL="1611313" indent="-171450"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</p:spTree>
    <p:extLst>
      <p:ext uri="{BB962C8B-B14F-4D97-AF65-F5344CB8AC3E}">
        <p14:creationId xmlns:p14="http://schemas.microsoft.com/office/powerpoint/2010/main" val="14340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/3 Pictur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4958719" y="1460743"/>
            <a:ext cx="3766179" cy="2823923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8" name="Content Placeholder 8"/>
          <p:cNvSpPr>
            <a:spLocks noGrp="1"/>
          </p:cNvSpPr>
          <p:nvPr>
            <p:ph sz="quarter" idx="19"/>
          </p:nvPr>
        </p:nvSpPr>
        <p:spPr>
          <a:xfrm>
            <a:off x="419819" y="1460741"/>
            <a:ext cx="4165486" cy="2823713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72092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419824" y="408355"/>
            <a:ext cx="8305077" cy="3876311"/>
          </a:xfrm>
          <a:solidFill>
            <a:schemeClr val="tx1"/>
          </a:solidFill>
        </p:spPr>
        <p:txBody>
          <a:bodyPr lIns="0" tIns="2088000">
            <a:normAutofit/>
          </a:bodyPr>
          <a:lstStyle>
            <a:lvl1pPr marL="0" indent="0" algn="ctr">
              <a:buNone/>
              <a:defRPr sz="600" b="0" baseline="0">
                <a:solidFill>
                  <a:schemeClr val="accent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01885" y="613504"/>
            <a:ext cx="7911298" cy="63435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</p:spTree>
    <p:extLst>
      <p:ext uri="{BB962C8B-B14F-4D97-AF65-F5344CB8AC3E}">
        <p14:creationId xmlns:p14="http://schemas.microsoft.com/office/powerpoint/2010/main" val="342850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26. september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Borgerkonference, havmiljø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1460741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419820" y="1798764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419820" y="2136789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19820" y="2474813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419100" y="2812836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419100" y="3150861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417653" y="3488883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419820" y="408353"/>
            <a:ext cx="5408754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438812" y="610364"/>
            <a:ext cx="5410921" cy="33342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>
              <a:lnSpc>
                <a:spcPts val="2600"/>
              </a:lnSpc>
            </a:pPr>
            <a:r>
              <a:rPr lang="da-DK" sz="2400">
                <a:solidFill>
                  <a:srgbClr val="F04E23"/>
                </a:solidFill>
                <a:latin typeface="+mj-lt"/>
                <a:cs typeface="Arial" pitchFamily="34" charset="0"/>
              </a:rPr>
              <a:t>Agenda</a:t>
            </a:r>
            <a:r>
              <a:rPr lang="da-DK">
                <a:solidFill>
                  <a:srgbClr val="F04E23"/>
                </a:solidFill>
                <a:latin typeface="+mj-lt"/>
                <a:cs typeface="Arial" pitchFamily="34" charset="0"/>
              </a:rPr>
              <a:t> 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419820" y="3826478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390697" y="656751"/>
            <a:ext cx="2334202" cy="3414080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</p:spTree>
    <p:extLst>
      <p:ext uri="{BB962C8B-B14F-4D97-AF65-F5344CB8AC3E}">
        <p14:creationId xmlns:p14="http://schemas.microsoft.com/office/powerpoint/2010/main" val="60615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/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quarter" idx="15"/>
          </p:nvPr>
        </p:nvSpPr>
        <p:spPr>
          <a:xfrm>
            <a:off x="419820" y="1460741"/>
            <a:ext cx="6129600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960861" y="1460743"/>
            <a:ext cx="1764037" cy="2823923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140272" y="1636548"/>
            <a:ext cx="1424997" cy="63435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</p:spTree>
    <p:extLst>
      <p:ext uri="{BB962C8B-B14F-4D97-AF65-F5344CB8AC3E}">
        <p14:creationId xmlns:p14="http://schemas.microsoft.com/office/powerpoint/2010/main" val="284465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/Imag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1"/>
            <a:ext cx="3946460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960861" y="1460743"/>
            <a:ext cx="1764037" cy="2823923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4785388" y="1460743"/>
            <a:ext cx="1764037" cy="2823923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7140272" y="1636548"/>
            <a:ext cx="1424997" cy="63435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954588" y="1636548"/>
            <a:ext cx="1424997" cy="63435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</p:spTree>
    <p:extLst>
      <p:ext uri="{BB962C8B-B14F-4D97-AF65-F5344CB8AC3E}">
        <p14:creationId xmlns:p14="http://schemas.microsoft.com/office/powerpoint/2010/main" val="152662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/Imag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960149" y="1460740"/>
            <a:ext cx="1764037" cy="1318542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4785388" y="1460740"/>
            <a:ext cx="1764037" cy="1318542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9" hasCustomPrompt="1"/>
          </p:nvPr>
        </p:nvSpPr>
        <p:spPr>
          <a:xfrm>
            <a:off x="2602247" y="1460532"/>
            <a:ext cx="1764037" cy="1318771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419820" y="1460532"/>
            <a:ext cx="1764037" cy="1318771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7140272" y="1636549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954588" y="1636549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2766972" y="1636549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580812" y="1636549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25" hasCustomPrompt="1"/>
          </p:nvPr>
        </p:nvSpPr>
        <p:spPr>
          <a:xfrm>
            <a:off x="6960149" y="2965683"/>
            <a:ext cx="1764037" cy="1318770"/>
          </a:xfrm>
          <a:solidFill>
            <a:schemeClr val="tx1"/>
          </a:solidFill>
        </p:spPr>
        <p:txBody>
          <a:bodyPr lIns="0" tIns="720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br>
              <a:rPr lang="da-DK"/>
            </a:br>
            <a:r>
              <a:rPr lang="da-DK"/>
              <a:t>ADD IMAGE BY CLICKING ICON</a:t>
            </a:r>
          </a:p>
        </p:txBody>
      </p:sp>
      <p:sp>
        <p:nvSpPr>
          <p:cNvPr id="26" name="Picture Placeholder 9"/>
          <p:cNvSpPr>
            <a:spLocks noGrp="1"/>
          </p:cNvSpPr>
          <p:nvPr>
            <p:ph type="pic" sz="quarter" idx="26" hasCustomPrompt="1"/>
          </p:nvPr>
        </p:nvSpPr>
        <p:spPr>
          <a:xfrm>
            <a:off x="4785388" y="2965683"/>
            <a:ext cx="1764037" cy="1318770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27" name="Picture Placeholder 9"/>
          <p:cNvSpPr>
            <a:spLocks noGrp="1"/>
          </p:cNvSpPr>
          <p:nvPr>
            <p:ph type="pic" sz="quarter" idx="27" hasCustomPrompt="1"/>
          </p:nvPr>
        </p:nvSpPr>
        <p:spPr>
          <a:xfrm>
            <a:off x="2602247" y="2965456"/>
            <a:ext cx="1764037" cy="1318999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28" name="Picture Placeholder 9"/>
          <p:cNvSpPr>
            <a:spLocks noGrp="1"/>
          </p:cNvSpPr>
          <p:nvPr>
            <p:ph type="pic" sz="quarter" idx="28" hasCustomPrompt="1"/>
          </p:nvPr>
        </p:nvSpPr>
        <p:spPr>
          <a:xfrm>
            <a:off x="419820" y="2965456"/>
            <a:ext cx="1764037" cy="1318999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7140272" y="3130273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954588" y="3130273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766972" y="3130273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32" hasCustomPrompt="1"/>
          </p:nvPr>
        </p:nvSpPr>
        <p:spPr>
          <a:xfrm>
            <a:off x="580812" y="3130273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50681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mage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1219919" y="1669933"/>
            <a:ext cx="3127310" cy="1878944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</a:t>
            </a:r>
            <a:r>
              <a:rPr lang="da-DK" err="1"/>
              <a:t>icon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picture</a:t>
            </a:r>
            <a:endParaRPr lang="da-DK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24" hasCustomPrompt="1"/>
          </p:nvPr>
        </p:nvSpPr>
        <p:spPr>
          <a:xfrm>
            <a:off x="1219920" y="1669933"/>
            <a:ext cx="3127310" cy="1878944"/>
          </a:xfrm>
          <a:solidFill>
            <a:schemeClr val="tx1"/>
          </a:solidFill>
        </p:spPr>
        <p:txBody>
          <a:bodyPr lIns="108000" tIns="118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F0000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1219919" y="3663443"/>
            <a:ext cx="3127310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25" hasCustomPrompt="1"/>
          </p:nvPr>
        </p:nvSpPr>
        <p:spPr>
          <a:xfrm>
            <a:off x="4796773" y="1669933"/>
            <a:ext cx="3127310" cy="1878944"/>
          </a:xfrm>
          <a:solidFill>
            <a:schemeClr val="tx1"/>
          </a:solidFill>
        </p:spPr>
        <p:txBody>
          <a:bodyPr lIns="108000" tIns="118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F0000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796772" y="3663443"/>
            <a:ext cx="3127310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</p:spTree>
    <p:extLst>
      <p:ext uri="{BB962C8B-B14F-4D97-AF65-F5344CB8AC3E}">
        <p14:creationId xmlns:p14="http://schemas.microsoft.com/office/powerpoint/2010/main" val="29125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mage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24" hasCustomPrompt="1"/>
          </p:nvPr>
        </p:nvSpPr>
        <p:spPr>
          <a:xfrm>
            <a:off x="905429" y="1905536"/>
            <a:ext cx="2194578" cy="1318542"/>
          </a:xfrm>
          <a:solidFill>
            <a:schemeClr val="tx1"/>
          </a:solidFill>
        </p:spPr>
        <p:txBody>
          <a:bodyPr lIns="108000" tIns="86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905429" y="3328588"/>
            <a:ext cx="2194578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25" hasCustomPrompt="1"/>
          </p:nvPr>
        </p:nvSpPr>
        <p:spPr>
          <a:xfrm>
            <a:off x="3475025" y="1905536"/>
            <a:ext cx="2194578" cy="1318542"/>
          </a:xfrm>
          <a:solidFill>
            <a:schemeClr val="tx1"/>
          </a:solidFill>
        </p:spPr>
        <p:txBody>
          <a:bodyPr lIns="108000" tIns="86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3475025" y="3328588"/>
            <a:ext cx="2194578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20" name="Picture Placeholder 9"/>
          <p:cNvSpPr>
            <a:spLocks noGrp="1"/>
          </p:cNvSpPr>
          <p:nvPr>
            <p:ph type="pic" sz="quarter" idx="27" hasCustomPrompt="1"/>
          </p:nvPr>
        </p:nvSpPr>
        <p:spPr>
          <a:xfrm>
            <a:off x="6044621" y="1905536"/>
            <a:ext cx="2194578" cy="1318542"/>
          </a:xfrm>
          <a:solidFill>
            <a:schemeClr val="tx1"/>
          </a:solidFill>
        </p:spPr>
        <p:txBody>
          <a:bodyPr lIns="108000" tIns="86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6044621" y="3328588"/>
            <a:ext cx="2194578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</p:spTree>
    <p:extLst>
      <p:ext uri="{BB962C8B-B14F-4D97-AF65-F5344CB8AC3E}">
        <p14:creationId xmlns:p14="http://schemas.microsoft.com/office/powerpoint/2010/main" val="166369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/9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7" name="Media Placeholder 8"/>
          <p:cNvSpPr>
            <a:spLocks noGrp="1"/>
          </p:cNvSpPr>
          <p:nvPr>
            <p:ph type="media" sz="quarter" idx="13" hasCustomPrompt="1"/>
          </p:nvPr>
        </p:nvSpPr>
        <p:spPr>
          <a:xfrm>
            <a:off x="3704592" y="1460743"/>
            <a:ext cx="5020309" cy="2823923"/>
          </a:xfrm>
          <a:solidFill>
            <a:schemeClr val="tx1"/>
          </a:solidFill>
          <a:effectLst/>
        </p:spPr>
        <p:txBody>
          <a:bodyPr tIns="1584000">
            <a:normAutofit/>
          </a:bodyPr>
          <a:lstStyle>
            <a:lvl1pPr marL="0" indent="0" algn="ctr">
              <a:buNone/>
              <a:defRPr sz="600">
                <a:solidFill>
                  <a:srgbClr val="F04E23"/>
                </a:solidFill>
              </a:defRPr>
            </a:lvl1pPr>
          </a:lstStyle>
          <a:p>
            <a:r>
              <a:rPr lang="da-DK"/>
              <a:t>CLICK TO ADD MEDIA SIZE 16/9</a:t>
            </a:r>
          </a:p>
        </p:txBody>
      </p:sp>
      <p:sp>
        <p:nvSpPr>
          <p:cNvPr id="8" name="Content Placeholder 8"/>
          <p:cNvSpPr>
            <a:spLocks noGrp="1"/>
          </p:cNvSpPr>
          <p:nvPr>
            <p:ph sz="quarter" idx="19"/>
          </p:nvPr>
        </p:nvSpPr>
        <p:spPr>
          <a:xfrm>
            <a:off x="419819" y="1460741"/>
            <a:ext cx="2873326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45726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/3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8" name="Content Placeholder 8"/>
          <p:cNvSpPr>
            <a:spLocks noGrp="1"/>
          </p:cNvSpPr>
          <p:nvPr>
            <p:ph sz="quarter" idx="19"/>
          </p:nvPr>
        </p:nvSpPr>
        <p:spPr>
          <a:xfrm>
            <a:off x="419819" y="1460741"/>
            <a:ext cx="4165486" cy="2823713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5" hasCustomPrompt="1"/>
          </p:nvPr>
        </p:nvSpPr>
        <p:spPr>
          <a:xfrm>
            <a:off x="4958719" y="1460741"/>
            <a:ext cx="3766185" cy="2823713"/>
          </a:xfrm>
          <a:solidFill>
            <a:schemeClr val="tx1"/>
          </a:solidFill>
          <a:effectLst/>
        </p:spPr>
        <p:txBody>
          <a:bodyPr tIns="1584000">
            <a:normAutofit/>
          </a:bodyPr>
          <a:lstStyle>
            <a:lvl1pPr marL="0" indent="0" algn="ctr">
              <a:buNone/>
              <a:defRPr sz="600" baseline="0">
                <a:solidFill>
                  <a:srgbClr val="F04E23"/>
                </a:solidFill>
              </a:defRPr>
            </a:lvl1pPr>
          </a:lstStyle>
          <a:p>
            <a:r>
              <a:rPr lang="da-DK"/>
              <a:t>CLICK TO ADD MEDIA SIZE 4/3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358538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cus B">
    <p:bg>
      <p:bgPr>
        <a:solidFill>
          <a:srgbClr val="7D88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56476" y="2225348"/>
            <a:ext cx="5631048" cy="676227"/>
          </a:xfrm>
        </p:spPr>
        <p:txBody>
          <a:bodyPr anchor="ctr" anchorCtr="0"/>
          <a:lstStyle>
            <a:lvl1pPr algn="ctr">
              <a:defRPr sz="3200" baseline="0">
                <a:solidFill>
                  <a:srgbClr val="FFFFFF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206453" y="-2691"/>
            <a:ext cx="2941493" cy="2439862"/>
            <a:chOff x="6224953" y="1"/>
            <a:chExt cx="2941493" cy="2439862"/>
          </a:xfrm>
        </p:grpSpPr>
        <p:sp>
          <p:nvSpPr>
            <p:cNvPr id="13" name="Isosceles Triangle 13"/>
            <p:cNvSpPr/>
            <p:nvPr/>
          </p:nvSpPr>
          <p:spPr>
            <a:xfrm>
              <a:off x="6224953" y="4686"/>
              <a:ext cx="1762587" cy="925006"/>
            </a:xfrm>
            <a:custGeom>
              <a:avLst/>
              <a:gdLst>
                <a:gd name="connsiteX0" fmla="*/ 0 w 1274885"/>
                <a:gd name="connsiteY0" fmla="*/ 830486 h 830486"/>
                <a:gd name="connsiteX1" fmla="*/ 637443 w 1274885"/>
                <a:gd name="connsiteY1" fmla="*/ 0 h 830486"/>
                <a:gd name="connsiteX2" fmla="*/ 1274885 w 1274885"/>
                <a:gd name="connsiteY2" fmla="*/ 830486 h 830486"/>
                <a:gd name="connsiteX3" fmla="*/ 0 w 1274885"/>
                <a:gd name="connsiteY3" fmla="*/ 830486 h 830486"/>
                <a:gd name="connsiteX0" fmla="*/ 501161 w 1776046"/>
                <a:gd name="connsiteY0" fmla="*/ 1362420 h 1362420"/>
                <a:gd name="connsiteX1" fmla="*/ 0 w 1776046"/>
                <a:gd name="connsiteY1" fmla="*/ 0 h 1362420"/>
                <a:gd name="connsiteX2" fmla="*/ 1776046 w 1776046"/>
                <a:gd name="connsiteY2" fmla="*/ 1362420 h 1362420"/>
                <a:gd name="connsiteX3" fmla="*/ 501161 w 1776046"/>
                <a:gd name="connsiteY3" fmla="*/ 1362420 h 1362420"/>
                <a:gd name="connsiteX0" fmla="*/ 501161 w 1973873"/>
                <a:gd name="connsiteY0" fmla="*/ 1362420 h 1362420"/>
                <a:gd name="connsiteX1" fmla="*/ 0 w 1973873"/>
                <a:gd name="connsiteY1" fmla="*/ 0 h 1362420"/>
                <a:gd name="connsiteX2" fmla="*/ 1973873 w 1973873"/>
                <a:gd name="connsiteY2" fmla="*/ 518358 h 1362420"/>
                <a:gd name="connsiteX3" fmla="*/ 501161 w 1973873"/>
                <a:gd name="connsiteY3" fmla="*/ 1362420 h 1362420"/>
                <a:gd name="connsiteX0" fmla="*/ 1472711 w 1973873"/>
                <a:gd name="connsiteY0" fmla="*/ 1437154 h 1437154"/>
                <a:gd name="connsiteX1" fmla="*/ 0 w 1973873"/>
                <a:gd name="connsiteY1" fmla="*/ 0 h 1437154"/>
                <a:gd name="connsiteX2" fmla="*/ 1973873 w 1973873"/>
                <a:gd name="connsiteY2" fmla="*/ 518358 h 1437154"/>
                <a:gd name="connsiteX3" fmla="*/ 1472711 w 1973873"/>
                <a:gd name="connsiteY3" fmla="*/ 1437154 h 1437154"/>
                <a:gd name="connsiteX0" fmla="*/ 1472711 w 1978269"/>
                <a:gd name="connsiteY0" fmla="*/ 1437154 h 1437154"/>
                <a:gd name="connsiteX1" fmla="*/ 0 w 1978269"/>
                <a:gd name="connsiteY1" fmla="*/ 0 h 1437154"/>
                <a:gd name="connsiteX2" fmla="*/ 1978269 w 1978269"/>
                <a:gd name="connsiteY2" fmla="*/ 619470 h 1437154"/>
                <a:gd name="connsiteX3" fmla="*/ 1472711 w 1978269"/>
                <a:gd name="connsiteY3" fmla="*/ 1437154 h 1437154"/>
                <a:gd name="connsiteX0" fmla="*/ 1472711 w 1965081"/>
                <a:gd name="connsiteY0" fmla="*/ 1437154 h 1437154"/>
                <a:gd name="connsiteX1" fmla="*/ 0 w 1965081"/>
                <a:gd name="connsiteY1" fmla="*/ 0 h 1437154"/>
                <a:gd name="connsiteX2" fmla="*/ 1965081 w 1965081"/>
                <a:gd name="connsiteY2" fmla="*/ 513962 h 1437154"/>
                <a:gd name="connsiteX3" fmla="*/ 1472711 w 1965081"/>
                <a:gd name="connsiteY3" fmla="*/ 1437154 h 1437154"/>
                <a:gd name="connsiteX0" fmla="*/ 140301 w 632671"/>
                <a:gd name="connsiteY0" fmla="*/ 923192 h 923192"/>
                <a:gd name="connsiteX1" fmla="*/ 0 w 632671"/>
                <a:gd name="connsiteY1" fmla="*/ 739 h 923192"/>
                <a:gd name="connsiteX2" fmla="*/ 632671 w 632671"/>
                <a:gd name="connsiteY2" fmla="*/ 0 h 923192"/>
                <a:gd name="connsiteX3" fmla="*/ 140301 w 632671"/>
                <a:gd name="connsiteY3" fmla="*/ 923192 h 923192"/>
                <a:gd name="connsiteX0" fmla="*/ 447461 w 632671"/>
                <a:gd name="connsiteY0" fmla="*/ 865081 h 865081"/>
                <a:gd name="connsiteX1" fmla="*/ 0 w 632671"/>
                <a:gd name="connsiteY1" fmla="*/ 739 h 865081"/>
                <a:gd name="connsiteX2" fmla="*/ 632671 w 632671"/>
                <a:gd name="connsiteY2" fmla="*/ 0 h 865081"/>
                <a:gd name="connsiteX3" fmla="*/ 447461 w 632671"/>
                <a:gd name="connsiteY3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33349 w 1664218"/>
                <a:gd name="connsiteY0" fmla="*/ 802819 h 802819"/>
                <a:gd name="connsiteX1" fmla="*/ 0 w 1664218"/>
                <a:gd name="connsiteY1" fmla="*/ 551421 h 802819"/>
                <a:gd name="connsiteX2" fmla="*/ 1031547 w 1664218"/>
                <a:gd name="connsiteY2" fmla="*/ 739 h 802819"/>
                <a:gd name="connsiteX3" fmla="*/ 1664218 w 1664218"/>
                <a:gd name="connsiteY3" fmla="*/ 0 h 802819"/>
                <a:gd name="connsiteX4" fmla="*/ 1433349 w 1664218"/>
                <a:gd name="connsiteY4" fmla="*/ 802819 h 802819"/>
                <a:gd name="connsiteX0" fmla="*/ 1470707 w 1664218"/>
                <a:gd name="connsiteY0" fmla="*/ 873383 h 873383"/>
                <a:gd name="connsiteX1" fmla="*/ 0 w 1664218"/>
                <a:gd name="connsiteY1" fmla="*/ 551421 h 873383"/>
                <a:gd name="connsiteX2" fmla="*/ 1031547 w 1664218"/>
                <a:gd name="connsiteY2" fmla="*/ 739 h 873383"/>
                <a:gd name="connsiteX3" fmla="*/ 1664218 w 1664218"/>
                <a:gd name="connsiteY3" fmla="*/ 0 h 873383"/>
                <a:gd name="connsiteX4" fmla="*/ 1470707 w 1664218"/>
                <a:gd name="connsiteY4" fmla="*/ 873383 h 873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4218" h="873383">
                  <a:moveTo>
                    <a:pt x="1470707" y="873383"/>
                  </a:moveTo>
                  <a:cubicBezTo>
                    <a:pt x="1378948" y="855997"/>
                    <a:pt x="4591" y="552203"/>
                    <a:pt x="0" y="551421"/>
                  </a:cubicBezTo>
                  <a:lnTo>
                    <a:pt x="1031547" y="739"/>
                  </a:lnTo>
                  <a:lnTo>
                    <a:pt x="1664218" y="0"/>
                  </a:lnTo>
                  <a:lnTo>
                    <a:pt x="1470707" y="873383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5C6673"/>
                </a:gs>
                <a:gs pos="0">
                  <a:srgbClr val="7D8793"/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2"/>
            <p:cNvSpPr/>
            <p:nvPr/>
          </p:nvSpPr>
          <p:spPr>
            <a:xfrm>
              <a:off x="7758996" y="3639"/>
              <a:ext cx="744602" cy="935201"/>
            </a:xfrm>
            <a:custGeom>
              <a:avLst/>
              <a:gdLst>
                <a:gd name="connsiteX0" fmla="*/ 0 w 923192"/>
                <a:gd name="connsiteY0" fmla="*/ 1384788 h 1384788"/>
                <a:gd name="connsiteX1" fmla="*/ 461596 w 923192"/>
                <a:gd name="connsiteY1" fmla="*/ 0 h 1384788"/>
                <a:gd name="connsiteX2" fmla="*/ 923192 w 923192"/>
                <a:gd name="connsiteY2" fmla="*/ 1384788 h 1384788"/>
                <a:gd name="connsiteX3" fmla="*/ 0 w 923192"/>
                <a:gd name="connsiteY3" fmla="*/ 1384788 h 1384788"/>
                <a:gd name="connsiteX0" fmla="*/ 0 w 1077058"/>
                <a:gd name="connsiteY0" fmla="*/ 1626576 h 1626576"/>
                <a:gd name="connsiteX1" fmla="*/ 1077058 w 1077058"/>
                <a:gd name="connsiteY1" fmla="*/ 0 h 1626576"/>
                <a:gd name="connsiteX2" fmla="*/ 923192 w 1077058"/>
                <a:gd name="connsiteY2" fmla="*/ 1626576 h 1626576"/>
                <a:gd name="connsiteX3" fmla="*/ 0 w 1077058"/>
                <a:gd name="connsiteY3" fmla="*/ 1626576 h 1626576"/>
                <a:gd name="connsiteX0" fmla="*/ 0 w 1257300"/>
                <a:gd name="connsiteY0" fmla="*/ 874834 h 1626576"/>
                <a:gd name="connsiteX1" fmla="*/ 1257300 w 1257300"/>
                <a:gd name="connsiteY1" fmla="*/ 0 h 1626576"/>
                <a:gd name="connsiteX2" fmla="*/ 1103434 w 1257300"/>
                <a:gd name="connsiteY2" fmla="*/ 1626576 h 1626576"/>
                <a:gd name="connsiteX3" fmla="*/ 0 w 1257300"/>
                <a:gd name="connsiteY3" fmla="*/ 874834 h 1626576"/>
                <a:gd name="connsiteX0" fmla="*/ 0 w 1257300"/>
                <a:gd name="connsiteY0" fmla="*/ 874834 h 2198076"/>
                <a:gd name="connsiteX1" fmla="*/ 1257300 w 1257300"/>
                <a:gd name="connsiteY1" fmla="*/ 0 h 2198076"/>
                <a:gd name="connsiteX2" fmla="*/ 281354 w 1257300"/>
                <a:gd name="connsiteY2" fmla="*/ 2198076 h 2198076"/>
                <a:gd name="connsiteX3" fmla="*/ 0 w 1257300"/>
                <a:gd name="connsiteY3" fmla="*/ 874834 h 2198076"/>
                <a:gd name="connsiteX0" fmla="*/ 0 w 1288695"/>
                <a:gd name="connsiteY0" fmla="*/ 874834 h 2198076"/>
                <a:gd name="connsiteX1" fmla="*/ 1257300 w 1288695"/>
                <a:gd name="connsiteY1" fmla="*/ 0 h 2198076"/>
                <a:gd name="connsiteX2" fmla="*/ 1261696 w 1288695"/>
                <a:gd name="connsiteY2" fmla="*/ 360484 h 2198076"/>
                <a:gd name="connsiteX3" fmla="*/ 281354 w 1288695"/>
                <a:gd name="connsiteY3" fmla="*/ 2198076 h 2198076"/>
                <a:gd name="connsiteX4" fmla="*/ 0 w 1288695"/>
                <a:gd name="connsiteY4" fmla="*/ 874834 h 2198076"/>
                <a:gd name="connsiteX0" fmla="*/ 0 w 1305185"/>
                <a:gd name="connsiteY0" fmla="*/ 874834 h 2198076"/>
                <a:gd name="connsiteX1" fmla="*/ 1257300 w 1305185"/>
                <a:gd name="connsiteY1" fmla="*/ 0 h 2198076"/>
                <a:gd name="connsiteX2" fmla="*/ 1261696 w 1305185"/>
                <a:gd name="connsiteY2" fmla="*/ 360484 h 2198076"/>
                <a:gd name="connsiteX3" fmla="*/ 281354 w 1305185"/>
                <a:gd name="connsiteY3" fmla="*/ 2198076 h 2198076"/>
                <a:gd name="connsiteX4" fmla="*/ 0 w 1305185"/>
                <a:gd name="connsiteY4" fmla="*/ 874834 h 2198076"/>
                <a:gd name="connsiteX0" fmla="*/ 0 w 1262875"/>
                <a:gd name="connsiteY0" fmla="*/ 874834 h 2198076"/>
                <a:gd name="connsiteX1" fmla="*/ 1257300 w 1262875"/>
                <a:gd name="connsiteY1" fmla="*/ 0 h 2198076"/>
                <a:gd name="connsiteX2" fmla="*/ 1261696 w 1262875"/>
                <a:gd name="connsiteY2" fmla="*/ 360484 h 2198076"/>
                <a:gd name="connsiteX3" fmla="*/ 281354 w 1262875"/>
                <a:gd name="connsiteY3" fmla="*/ 2198076 h 2198076"/>
                <a:gd name="connsiteX4" fmla="*/ 0 w 1262875"/>
                <a:gd name="connsiteY4" fmla="*/ 874834 h 2198076"/>
                <a:gd name="connsiteX0" fmla="*/ 0 w 1262875"/>
                <a:gd name="connsiteY0" fmla="*/ 874834 h 2132133"/>
                <a:gd name="connsiteX1" fmla="*/ 1257300 w 1262875"/>
                <a:gd name="connsiteY1" fmla="*/ 0 h 2132133"/>
                <a:gd name="connsiteX2" fmla="*/ 1261696 w 1262875"/>
                <a:gd name="connsiteY2" fmla="*/ 360484 h 2132133"/>
                <a:gd name="connsiteX3" fmla="*/ 391258 w 1262875"/>
                <a:gd name="connsiteY3" fmla="*/ 2132133 h 2132133"/>
                <a:gd name="connsiteX4" fmla="*/ 0 w 1262875"/>
                <a:gd name="connsiteY4" fmla="*/ 874834 h 2132133"/>
                <a:gd name="connsiteX0" fmla="*/ 0 w 1262875"/>
                <a:gd name="connsiteY0" fmla="*/ 874834 h 2193680"/>
                <a:gd name="connsiteX1" fmla="*/ 1257300 w 1262875"/>
                <a:gd name="connsiteY1" fmla="*/ 0 h 2193680"/>
                <a:gd name="connsiteX2" fmla="*/ 1261696 w 1262875"/>
                <a:gd name="connsiteY2" fmla="*/ 360484 h 2193680"/>
                <a:gd name="connsiteX3" fmla="*/ 276958 w 1262875"/>
                <a:gd name="connsiteY3" fmla="*/ 2193680 h 2193680"/>
                <a:gd name="connsiteX4" fmla="*/ 0 w 1262875"/>
                <a:gd name="connsiteY4" fmla="*/ 874834 h 2193680"/>
                <a:gd name="connsiteX0" fmla="*/ 0 w 1261696"/>
                <a:gd name="connsiteY0" fmla="*/ 874845 h 2193691"/>
                <a:gd name="connsiteX1" fmla="*/ 1257300 w 1261696"/>
                <a:gd name="connsiteY1" fmla="*/ 11 h 2193691"/>
                <a:gd name="connsiteX2" fmla="*/ 1261696 w 1261696"/>
                <a:gd name="connsiteY2" fmla="*/ 360495 h 2193691"/>
                <a:gd name="connsiteX3" fmla="*/ 276958 w 1261696"/>
                <a:gd name="connsiteY3" fmla="*/ 2193691 h 2193691"/>
                <a:gd name="connsiteX4" fmla="*/ 0 w 1261696"/>
                <a:gd name="connsiteY4" fmla="*/ 874845 h 2193691"/>
                <a:gd name="connsiteX0" fmla="*/ 0 w 1261696"/>
                <a:gd name="connsiteY0" fmla="*/ 829574 h 2148420"/>
                <a:gd name="connsiteX1" fmla="*/ 1191450 w 1261696"/>
                <a:gd name="connsiteY1" fmla="*/ 13 h 2148420"/>
                <a:gd name="connsiteX2" fmla="*/ 1261696 w 1261696"/>
                <a:gd name="connsiteY2" fmla="*/ 315224 h 2148420"/>
                <a:gd name="connsiteX3" fmla="*/ 276958 w 1261696"/>
                <a:gd name="connsiteY3" fmla="*/ 2148420 h 2148420"/>
                <a:gd name="connsiteX4" fmla="*/ 0 w 1261696"/>
                <a:gd name="connsiteY4" fmla="*/ 829574 h 2148420"/>
                <a:gd name="connsiteX0" fmla="*/ 0 w 1195846"/>
                <a:gd name="connsiteY0" fmla="*/ 829571 h 2148417"/>
                <a:gd name="connsiteX1" fmla="*/ 1191450 w 1195846"/>
                <a:gd name="connsiteY1" fmla="*/ 10 h 2148417"/>
                <a:gd name="connsiteX2" fmla="*/ 1195846 w 1195846"/>
                <a:gd name="connsiteY2" fmla="*/ 434574 h 2148417"/>
                <a:gd name="connsiteX3" fmla="*/ 276958 w 1195846"/>
                <a:gd name="connsiteY3" fmla="*/ 2148417 h 2148417"/>
                <a:gd name="connsiteX4" fmla="*/ 0 w 1195846"/>
                <a:gd name="connsiteY4" fmla="*/ 829571 h 2148417"/>
                <a:gd name="connsiteX0" fmla="*/ 0 w 1195846"/>
                <a:gd name="connsiteY0" fmla="*/ 829571 h 829571"/>
                <a:gd name="connsiteX1" fmla="*/ 1191450 w 1195846"/>
                <a:gd name="connsiteY1" fmla="*/ 10 h 829571"/>
                <a:gd name="connsiteX2" fmla="*/ 1195846 w 1195846"/>
                <a:gd name="connsiteY2" fmla="*/ 434574 h 829571"/>
                <a:gd name="connsiteX3" fmla="*/ 650530 w 1195846"/>
                <a:gd name="connsiteY3" fmla="*/ 649974 h 829571"/>
                <a:gd name="connsiteX4" fmla="*/ 0 w 1195846"/>
                <a:gd name="connsiteY4" fmla="*/ 829571 h 829571"/>
                <a:gd name="connsiteX0" fmla="*/ 0 w 1195846"/>
                <a:gd name="connsiteY0" fmla="*/ 829571 h 1301650"/>
                <a:gd name="connsiteX1" fmla="*/ 1191450 w 1195846"/>
                <a:gd name="connsiteY1" fmla="*/ 10 h 1301650"/>
                <a:gd name="connsiteX2" fmla="*/ 1195846 w 1195846"/>
                <a:gd name="connsiteY2" fmla="*/ 434574 h 1301650"/>
                <a:gd name="connsiteX3" fmla="*/ 505252 w 1195846"/>
                <a:gd name="connsiteY3" fmla="*/ 1301650 h 1301650"/>
                <a:gd name="connsiteX4" fmla="*/ 0 w 1195846"/>
                <a:gd name="connsiteY4" fmla="*/ 829571 h 1301650"/>
                <a:gd name="connsiteX0" fmla="*/ 295854 w 690594"/>
                <a:gd name="connsiteY0" fmla="*/ 605428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295854 w 690594"/>
                <a:gd name="connsiteY4" fmla="*/ 605428 h 1301650"/>
                <a:gd name="connsiteX0" fmla="*/ 179632 w 690594"/>
                <a:gd name="connsiteY0" fmla="*/ 439396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179632 w 690594"/>
                <a:gd name="connsiteY4" fmla="*/ 439396 h 1301650"/>
                <a:gd name="connsiteX0" fmla="*/ 179632 w 690594"/>
                <a:gd name="connsiteY0" fmla="*/ 4822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179632 w 690594"/>
                <a:gd name="connsiteY3" fmla="*/ 4822 h 867076"/>
                <a:gd name="connsiteX0" fmla="*/ 204537 w 690594"/>
                <a:gd name="connsiteY0" fmla="*/ 67084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204537 w 690594"/>
                <a:gd name="connsiteY3" fmla="*/ 67084 h 867076"/>
                <a:gd name="connsiteX0" fmla="*/ 196236 w 690594"/>
                <a:gd name="connsiteY0" fmla="*/ 0 h 883008"/>
                <a:gd name="connsiteX1" fmla="*/ 690594 w 690594"/>
                <a:gd name="connsiteY1" fmla="*/ 15932 h 883008"/>
                <a:gd name="connsiteX2" fmla="*/ 0 w 690594"/>
                <a:gd name="connsiteY2" fmla="*/ 883008 h 883008"/>
                <a:gd name="connsiteX3" fmla="*/ 196236 w 690594"/>
                <a:gd name="connsiteY3" fmla="*/ 0 h 883008"/>
                <a:gd name="connsiteX0" fmla="*/ 196236 w 703046"/>
                <a:gd name="connsiteY0" fmla="*/ 0 h 883008"/>
                <a:gd name="connsiteX1" fmla="*/ 703046 w 703046"/>
                <a:gd name="connsiteY1" fmla="*/ 3480 h 883008"/>
                <a:gd name="connsiteX2" fmla="*/ 0 w 703046"/>
                <a:gd name="connsiteY2" fmla="*/ 883008 h 883008"/>
                <a:gd name="connsiteX3" fmla="*/ 196236 w 703046"/>
                <a:gd name="connsiteY3" fmla="*/ 0 h 88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046" h="883008">
                  <a:moveTo>
                    <a:pt x="196236" y="0"/>
                  </a:moveTo>
                  <a:lnTo>
                    <a:pt x="703046" y="3480"/>
                  </a:lnTo>
                  <a:lnTo>
                    <a:pt x="0" y="883008"/>
                  </a:lnTo>
                  <a:lnTo>
                    <a:pt x="19623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35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1"/>
            <p:cNvSpPr/>
            <p:nvPr/>
          </p:nvSpPr>
          <p:spPr>
            <a:xfrm>
              <a:off x="8211654" y="657309"/>
              <a:ext cx="954792" cy="1782554"/>
            </a:xfrm>
            <a:custGeom>
              <a:avLst/>
              <a:gdLst>
                <a:gd name="connsiteX0" fmla="*/ 0 w 470389"/>
                <a:gd name="connsiteY0" fmla="*/ 984739 h 984739"/>
                <a:gd name="connsiteX1" fmla="*/ 235195 w 470389"/>
                <a:gd name="connsiteY1" fmla="*/ 0 h 984739"/>
                <a:gd name="connsiteX2" fmla="*/ 470389 w 470389"/>
                <a:gd name="connsiteY2" fmla="*/ 984739 h 984739"/>
                <a:gd name="connsiteX3" fmla="*/ 0 w 470389"/>
                <a:gd name="connsiteY3" fmla="*/ 984739 h 984739"/>
                <a:gd name="connsiteX0" fmla="*/ 0 w 470389"/>
                <a:gd name="connsiteY0" fmla="*/ 989135 h 989135"/>
                <a:gd name="connsiteX1" fmla="*/ 437418 w 470389"/>
                <a:gd name="connsiteY1" fmla="*/ 0 h 989135"/>
                <a:gd name="connsiteX2" fmla="*/ 470389 w 470389"/>
                <a:gd name="connsiteY2" fmla="*/ 989135 h 989135"/>
                <a:gd name="connsiteX3" fmla="*/ 0 w 470389"/>
                <a:gd name="connsiteY3" fmla="*/ 989135 h 989135"/>
                <a:gd name="connsiteX0" fmla="*/ 0 w 681404"/>
                <a:gd name="connsiteY0" fmla="*/ 593481 h 989135"/>
                <a:gd name="connsiteX1" fmla="*/ 648433 w 681404"/>
                <a:gd name="connsiteY1" fmla="*/ 0 h 989135"/>
                <a:gd name="connsiteX2" fmla="*/ 681404 w 681404"/>
                <a:gd name="connsiteY2" fmla="*/ 989135 h 989135"/>
                <a:gd name="connsiteX3" fmla="*/ 0 w 681404"/>
                <a:gd name="connsiteY3" fmla="*/ 593481 h 989135"/>
                <a:gd name="connsiteX0" fmla="*/ 0 w 1121020"/>
                <a:gd name="connsiteY0" fmla="*/ 593481 h 2373923"/>
                <a:gd name="connsiteX1" fmla="*/ 648433 w 1121020"/>
                <a:gd name="connsiteY1" fmla="*/ 0 h 2373923"/>
                <a:gd name="connsiteX2" fmla="*/ 1121020 w 1121020"/>
                <a:gd name="connsiteY2" fmla="*/ 2373923 h 2373923"/>
                <a:gd name="connsiteX3" fmla="*/ 0 w 1121020"/>
                <a:gd name="connsiteY3" fmla="*/ 593481 h 2373923"/>
                <a:gd name="connsiteX0" fmla="*/ 0 w 1134209"/>
                <a:gd name="connsiteY0" fmla="*/ 593481 h 2395904"/>
                <a:gd name="connsiteX1" fmla="*/ 648433 w 1134209"/>
                <a:gd name="connsiteY1" fmla="*/ 0 h 2395904"/>
                <a:gd name="connsiteX2" fmla="*/ 1134209 w 1134209"/>
                <a:gd name="connsiteY2" fmla="*/ 2395904 h 2395904"/>
                <a:gd name="connsiteX3" fmla="*/ 0 w 1134209"/>
                <a:gd name="connsiteY3" fmla="*/ 593481 h 2395904"/>
                <a:gd name="connsiteX0" fmla="*/ 0 w 1116625"/>
                <a:gd name="connsiteY0" fmla="*/ 426428 h 2395904"/>
                <a:gd name="connsiteX1" fmla="*/ 630849 w 1116625"/>
                <a:gd name="connsiteY1" fmla="*/ 0 h 2395904"/>
                <a:gd name="connsiteX2" fmla="*/ 1116625 w 1116625"/>
                <a:gd name="connsiteY2" fmla="*/ 2395904 h 2395904"/>
                <a:gd name="connsiteX3" fmla="*/ 0 w 1116625"/>
                <a:gd name="connsiteY3" fmla="*/ 426428 h 2395904"/>
                <a:gd name="connsiteX0" fmla="*/ 0 w 1138605"/>
                <a:gd name="connsiteY0" fmla="*/ 602274 h 2395904"/>
                <a:gd name="connsiteX1" fmla="*/ 652829 w 1138605"/>
                <a:gd name="connsiteY1" fmla="*/ 0 h 2395904"/>
                <a:gd name="connsiteX2" fmla="*/ 1138605 w 1138605"/>
                <a:gd name="connsiteY2" fmla="*/ 2395904 h 2395904"/>
                <a:gd name="connsiteX3" fmla="*/ 0 w 1138605"/>
                <a:gd name="connsiteY3" fmla="*/ 602274 h 2395904"/>
                <a:gd name="connsiteX0" fmla="*/ 0 w 1370241"/>
                <a:gd name="connsiteY0" fmla="*/ 299042 h 2395904"/>
                <a:gd name="connsiteX1" fmla="*/ 884465 w 1370241"/>
                <a:gd name="connsiteY1" fmla="*/ 0 h 2395904"/>
                <a:gd name="connsiteX2" fmla="*/ 1370241 w 1370241"/>
                <a:gd name="connsiteY2" fmla="*/ 2395904 h 2395904"/>
                <a:gd name="connsiteX3" fmla="*/ 0 w 1370241"/>
                <a:gd name="connsiteY3" fmla="*/ 299042 h 2395904"/>
                <a:gd name="connsiteX0" fmla="*/ 0 w 884465"/>
                <a:gd name="connsiteY0" fmla="*/ 299042 h 947129"/>
                <a:gd name="connsiteX1" fmla="*/ 884465 w 884465"/>
                <a:gd name="connsiteY1" fmla="*/ 0 h 947129"/>
                <a:gd name="connsiteX2" fmla="*/ 662700 w 884465"/>
                <a:gd name="connsiteY2" fmla="*/ 947129 h 947129"/>
                <a:gd name="connsiteX3" fmla="*/ 0 w 884465"/>
                <a:gd name="connsiteY3" fmla="*/ 299042 h 947129"/>
                <a:gd name="connsiteX0" fmla="*/ 0 w 884465"/>
                <a:gd name="connsiteY0" fmla="*/ 299042 h 897320"/>
                <a:gd name="connsiteX1" fmla="*/ 884465 w 884465"/>
                <a:gd name="connsiteY1" fmla="*/ 0 h 897320"/>
                <a:gd name="connsiteX2" fmla="*/ 874391 w 884465"/>
                <a:gd name="connsiteY2" fmla="*/ 897320 h 897320"/>
                <a:gd name="connsiteX3" fmla="*/ 0 w 884465"/>
                <a:gd name="connsiteY3" fmla="*/ 299042 h 897320"/>
                <a:gd name="connsiteX0" fmla="*/ 0 w 884465"/>
                <a:gd name="connsiteY0" fmla="*/ 299042 h 1664187"/>
                <a:gd name="connsiteX1" fmla="*/ 884465 w 884465"/>
                <a:gd name="connsiteY1" fmla="*/ 0 h 1664187"/>
                <a:gd name="connsiteX2" fmla="*/ 874391 w 884465"/>
                <a:gd name="connsiteY2" fmla="*/ 897320 h 1664187"/>
                <a:gd name="connsiteX3" fmla="*/ 508588 w 884465"/>
                <a:gd name="connsiteY3" fmla="*/ 1658168 h 1664187"/>
                <a:gd name="connsiteX4" fmla="*/ 0 w 884465"/>
                <a:gd name="connsiteY4" fmla="*/ 299042 h 1664187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529493"/>
                <a:gd name="connsiteX1" fmla="*/ 884465 w 884465"/>
                <a:gd name="connsiteY1" fmla="*/ 0 h 1529493"/>
                <a:gd name="connsiteX2" fmla="*/ 874391 w 884465"/>
                <a:gd name="connsiteY2" fmla="*/ 897320 h 1529493"/>
                <a:gd name="connsiteX3" fmla="*/ 479532 w 884465"/>
                <a:gd name="connsiteY3" fmla="*/ 1529493 h 1529493"/>
                <a:gd name="connsiteX4" fmla="*/ 0 w 884465"/>
                <a:gd name="connsiteY4" fmla="*/ 299042 h 1529493"/>
                <a:gd name="connsiteX0" fmla="*/ 0 w 884465"/>
                <a:gd name="connsiteY0" fmla="*/ 299042 h 1683073"/>
                <a:gd name="connsiteX1" fmla="*/ 884465 w 884465"/>
                <a:gd name="connsiteY1" fmla="*/ 0 h 1683073"/>
                <a:gd name="connsiteX2" fmla="*/ 874391 w 884465"/>
                <a:gd name="connsiteY2" fmla="*/ 897320 h 1683073"/>
                <a:gd name="connsiteX3" fmla="*/ 516890 w 884465"/>
                <a:gd name="connsiteY3" fmla="*/ 1683073 h 1683073"/>
                <a:gd name="connsiteX4" fmla="*/ 0 w 884465"/>
                <a:gd name="connsiteY4" fmla="*/ 299042 h 1683073"/>
                <a:gd name="connsiteX0" fmla="*/ 0 w 901232"/>
                <a:gd name="connsiteY0" fmla="*/ 299042 h 1683073"/>
                <a:gd name="connsiteX1" fmla="*/ 884465 w 901232"/>
                <a:gd name="connsiteY1" fmla="*/ 0 h 1683073"/>
                <a:gd name="connsiteX2" fmla="*/ 900899 w 901232"/>
                <a:gd name="connsiteY2" fmla="*/ 870813 h 1683073"/>
                <a:gd name="connsiteX3" fmla="*/ 516890 w 901232"/>
                <a:gd name="connsiteY3" fmla="*/ 1683073 h 1683073"/>
                <a:gd name="connsiteX4" fmla="*/ 0 w 901232"/>
                <a:gd name="connsiteY4" fmla="*/ 299042 h 1683073"/>
                <a:gd name="connsiteX0" fmla="*/ 0 w 901507"/>
                <a:gd name="connsiteY0" fmla="*/ 299042 h 1683073"/>
                <a:gd name="connsiteX1" fmla="*/ 895825 w 901507"/>
                <a:gd name="connsiteY1" fmla="*/ 0 h 1683073"/>
                <a:gd name="connsiteX2" fmla="*/ 900899 w 901507"/>
                <a:gd name="connsiteY2" fmla="*/ 870813 h 1683073"/>
                <a:gd name="connsiteX3" fmla="*/ 516890 w 901507"/>
                <a:gd name="connsiteY3" fmla="*/ 1683073 h 1683073"/>
                <a:gd name="connsiteX4" fmla="*/ 0 w 901507"/>
                <a:gd name="connsiteY4" fmla="*/ 299042 h 168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1507" h="1683073">
                  <a:moveTo>
                    <a:pt x="0" y="299042"/>
                  </a:moveTo>
                  <a:lnTo>
                    <a:pt x="895825" y="0"/>
                  </a:lnTo>
                  <a:cubicBezTo>
                    <a:pt x="892467" y="299107"/>
                    <a:pt x="904257" y="571706"/>
                    <a:pt x="900899" y="870813"/>
                  </a:cubicBezTo>
                  <a:cubicBezTo>
                    <a:pt x="895187" y="876765"/>
                    <a:pt x="696936" y="1282795"/>
                    <a:pt x="516890" y="1683073"/>
                  </a:cubicBezTo>
                  <a:lnTo>
                    <a:pt x="0" y="2990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62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43800" y="1"/>
              <a:ext cx="1618702" cy="1195754"/>
            </a:xfrm>
            <a:custGeom>
              <a:avLst/>
              <a:gdLst>
                <a:gd name="connsiteX0" fmla="*/ 0 w 1534258"/>
                <a:gd name="connsiteY0" fmla="*/ 1494692 h 1494692"/>
                <a:gd name="connsiteX1" fmla="*/ 767129 w 1534258"/>
                <a:gd name="connsiteY1" fmla="*/ 0 h 1494692"/>
                <a:gd name="connsiteX2" fmla="*/ 1534258 w 1534258"/>
                <a:gd name="connsiteY2" fmla="*/ 1494692 h 1494692"/>
                <a:gd name="connsiteX3" fmla="*/ 0 w 1534258"/>
                <a:gd name="connsiteY3" fmla="*/ 1494692 h 1494692"/>
                <a:gd name="connsiteX0" fmla="*/ 0 w 1558436"/>
                <a:gd name="connsiteY0" fmla="*/ 1507881 h 1507881"/>
                <a:gd name="connsiteX1" fmla="*/ 1558436 w 1558436"/>
                <a:gd name="connsiteY1" fmla="*/ 0 h 1507881"/>
                <a:gd name="connsiteX2" fmla="*/ 1534258 w 1558436"/>
                <a:gd name="connsiteY2" fmla="*/ 1507881 h 1507881"/>
                <a:gd name="connsiteX3" fmla="*/ 0 w 1558436"/>
                <a:gd name="connsiteY3" fmla="*/ 1507881 h 1507881"/>
                <a:gd name="connsiteX0" fmla="*/ 0 w 2705832"/>
                <a:gd name="connsiteY0" fmla="*/ 751742 h 1507881"/>
                <a:gd name="connsiteX1" fmla="*/ 2705832 w 2705832"/>
                <a:gd name="connsiteY1" fmla="*/ 0 h 1507881"/>
                <a:gd name="connsiteX2" fmla="*/ 2681654 w 2705832"/>
                <a:gd name="connsiteY2" fmla="*/ 1507881 h 1507881"/>
                <a:gd name="connsiteX3" fmla="*/ 0 w 2705832"/>
                <a:gd name="connsiteY3" fmla="*/ 751742 h 1507881"/>
                <a:gd name="connsiteX0" fmla="*/ 0 w 2705832"/>
                <a:gd name="connsiteY0" fmla="*/ 751742 h 1600201"/>
                <a:gd name="connsiteX1" fmla="*/ 2705832 w 2705832"/>
                <a:gd name="connsiteY1" fmla="*/ 0 h 1600201"/>
                <a:gd name="connsiteX2" fmla="*/ 936381 w 2705832"/>
                <a:gd name="connsiteY2" fmla="*/ 1600201 h 1600201"/>
                <a:gd name="connsiteX3" fmla="*/ 0 w 2705832"/>
                <a:gd name="connsiteY3" fmla="*/ 751742 h 1600201"/>
                <a:gd name="connsiteX0" fmla="*/ 0 w 2705832"/>
                <a:gd name="connsiteY0" fmla="*/ 751742 h 1481504"/>
                <a:gd name="connsiteX1" fmla="*/ 2705832 w 2705832"/>
                <a:gd name="connsiteY1" fmla="*/ 0 h 1481504"/>
                <a:gd name="connsiteX2" fmla="*/ 844062 w 2705832"/>
                <a:gd name="connsiteY2" fmla="*/ 1481504 h 1481504"/>
                <a:gd name="connsiteX3" fmla="*/ 0 w 2705832"/>
                <a:gd name="connsiteY3" fmla="*/ 751742 h 1481504"/>
                <a:gd name="connsiteX0" fmla="*/ 0 w 2705832"/>
                <a:gd name="connsiteY0" fmla="*/ 751742 h 1604597"/>
                <a:gd name="connsiteX1" fmla="*/ 2705832 w 2705832"/>
                <a:gd name="connsiteY1" fmla="*/ 0 h 1604597"/>
                <a:gd name="connsiteX2" fmla="*/ 949569 w 2705832"/>
                <a:gd name="connsiteY2" fmla="*/ 1604597 h 1604597"/>
                <a:gd name="connsiteX3" fmla="*/ 0 w 2705832"/>
                <a:gd name="connsiteY3" fmla="*/ 751742 h 1604597"/>
                <a:gd name="connsiteX0" fmla="*/ 0 w 2626701"/>
                <a:gd name="connsiteY0" fmla="*/ 813289 h 1666144"/>
                <a:gd name="connsiteX1" fmla="*/ 2626701 w 2626701"/>
                <a:gd name="connsiteY1" fmla="*/ 0 h 1666144"/>
                <a:gd name="connsiteX2" fmla="*/ 949569 w 2626701"/>
                <a:gd name="connsiteY2" fmla="*/ 1666144 h 1666144"/>
                <a:gd name="connsiteX3" fmla="*/ 0 w 2626701"/>
                <a:gd name="connsiteY3" fmla="*/ 813289 h 1666144"/>
                <a:gd name="connsiteX0" fmla="*/ 0 w 2688247"/>
                <a:gd name="connsiteY0" fmla="*/ 734158 h 1587013"/>
                <a:gd name="connsiteX1" fmla="*/ 2688247 w 2688247"/>
                <a:gd name="connsiteY1" fmla="*/ 0 h 1587013"/>
                <a:gd name="connsiteX2" fmla="*/ 949569 w 2688247"/>
                <a:gd name="connsiteY2" fmla="*/ 1587013 h 1587013"/>
                <a:gd name="connsiteX3" fmla="*/ 0 w 2688247"/>
                <a:gd name="connsiteY3" fmla="*/ 734158 h 1587013"/>
                <a:gd name="connsiteX0" fmla="*/ 0 w 2695217"/>
                <a:gd name="connsiteY0" fmla="*/ 734158 h 812381"/>
                <a:gd name="connsiteX1" fmla="*/ 2688247 w 2695217"/>
                <a:gd name="connsiteY1" fmla="*/ 0 h 812381"/>
                <a:gd name="connsiteX2" fmla="*/ 2695217 w 2695217"/>
                <a:gd name="connsiteY2" fmla="*/ 812381 h 812381"/>
                <a:gd name="connsiteX3" fmla="*/ 0 w 2695217"/>
                <a:gd name="connsiteY3" fmla="*/ 734158 h 812381"/>
                <a:gd name="connsiteX0" fmla="*/ 0 w 813190"/>
                <a:gd name="connsiteY0" fmla="*/ 0 h 814669"/>
                <a:gd name="connsiteX1" fmla="*/ 806220 w 813190"/>
                <a:gd name="connsiteY1" fmla="*/ 2288 h 814669"/>
                <a:gd name="connsiteX2" fmla="*/ 813190 w 813190"/>
                <a:gd name="connsiteY2" fmla="*/ 814669 h 814669"/>
                <a:gd name="connsiteX3" fmla="*/ 0 w 813190"/>
                <a:gd name="connsiteY3" fmla="*/ 0 h 814669"/>
                <a:gd name="connsiteX0" fmla="*/ 1186049 w 1999239"/>
                <a:gd name="connsiteY0" fmla="*/ 0 h 1499280"/>
                <a:gd name="connsiteX1" fmla="*/ 1992269 w 1999239"/>
                <a:gd name="connsiteY1" fmla="*/ 2288 h 1499280"/>
                <a:gd name="connsiteX2" fmla="*/ 1999239 w 1999239"/>
                <a:gd name="connsiteY2" fmla="*/ 814669 h 1499280"/>
                <a:gd name="connsiteX3" fmla="*/ 0 w 1999239"/>
                <a:gd name="connsiteY3" fmla="*/ 1486089 h 1499280"/>
                <a:gd name="connsiteX4" fmla="*/ 1186049 w 1999239"/>
                <a:gd name="connsiteY4" fmla="*/ 0 h 1499280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817704 w 1999239"/>
                <a:gd name="connsiteY1" fmla="*/ 29564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14281"/>
                <a:gd name="connsiteY0" fmla="*/ 0 h 1486089"/>
                <a:gd name="connsiteX1" fmla="*/ 2014089 w 2014281"/>
                <a:gd name="connsiteY1" fmla="*/ 7743 h 1486089"/>
                <a:gd name="connsiteX2" fmla="*/ 1999239 w 2014281"/>
                <a:gd name="connsiteY2" fmla="*/ 814669 h 1486089"/>
                <a:gd name="connsiteX3" fmla="*/ 0 w 2014281"/>
                <a:gd name="connsiteY3" fmla="*/ 1486089 h 1486089"/>
                <a:gd name="connsiteX4" fmla="*/ 1186049 w 2014281"/>
                <a:gd name="connsiteY4" fmla="*/ 0 h 1486089"/>
                <a:gd name="connsiteX0" fmla="*/ 1186049 w 2014089"/>
                <a:gd name="connsiteY0" fmla="*/ 0 h 1486089"/>
                <a:gd name="connsiteX1" fmla="*/ 2014089 w 2014089"/>
                <a:gd name="connsiteY1" fmla="*/ 7743 h 1486089"/>
                <a:gd name="connsiteX2" fmla="*/ 1999239 w 2014089"/>
                <a:gd name="connsiteY2" fmla="*/ 814669 h 1486089"/>
                <a:gd name="connsiteX3" fmla="*/ 0 w 2014089"/>
                <a:gd name="connsiteY3" fmla="*/ 1486089 h 1486089"/>
                <a:gd name="connsiteX4" fmla="*/ 1186049 w 2014089"/>
                <a:gd name="connsiteY4" fmla="*/ 0 h 1486089"/>
                <a:gd name="connsiteX0" fmla="*/ 1186049 w 1999239"/>
                <a:gd name="connsiteY0" fmla="*/ 0 h 1486089"/>
                <a:gd name="connsiteX1" fmla="*/ 1795883 w 1999239"/>
                <a:gd name="connsiteY1" fmla="*/ 198673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99239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890136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91504 w 2014089"/>
                <a:gd name="connsiteY0" fmla="*/ 0 h 1382441"/>
                <a:gd name="connsiteX1" fmla="*/ 2014089 w 2014089"/>
                <a:gd name="connsiteY1" fmla="*/ 2288 h 1382441"/>
                <a:gd name="connsiteX2" fmla="*/ 1993784 w 2014089"/>
                <a:gd name="connsiteY2" fmla="*/ 831034 h 1382441"/>
                <a:gd name="connsiteX3" fmla="*/ 0 w 2014089"/>
                <a:gd name="connsiteY3" fmla="*/ 1382441 h 1382441"/>
                <a:gd name="connsiteX4" fmla="*/ 1191504 w 2014089"/>
                <a:gd name="connsiteY4" fmla="*/ 0 h 1382441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66142 w 2008634"/>
                <a:gd name="connsiteY0" fmla="*/ 12672 h 1483831"/>
                <a:gd name="connsiteX1" fmla="*/ 2008634 w 2008634"/>
                <a:gd name="connsiteY1" fmla="*/ 30 h 1483831"/>
                <a:gd name="connsiteX2" fmla="*/ 1988329 w 2008634"/>
                <a:gd name="connsiteY2" fmla="*/ 828776 h 1483831"/>
                <a:gd name="connsiteX3" fmla="*/ 0 w 2008634"/>
                <a:gd name="connsiteY3" fmla="*/ 1483831 h 1483831"/>
                <a:gd name="connsiteX4" fmla="*/ 1166142 w 2008634"/>
                <a:gd name="connsiteY4" fmla="*/ 12672 h 1483831"/>
                <a:gd name="connsiteX0" fmla="*/ 1172052 w 2008634"/>
                <a:gd name="connsiteY0" fmla="*/ 3777 h 1483801"/>
                <a:gd name="connsiteX1" fmla="*/ 2008634 w 2008634"/>
                <a:gd name="connsiteY1" fmla="*/ 0 h 1483801"/>
                <a:gd name="connsiteX2" fmla="*/ 1988329 w 2008634"/>
                <a:gd name="connsiteY2" fmla="*/ 828746 h 1483801"/>
                <a:gd name="connsiteX3" fmla="*/ 0 w 2008634"/>
                <a:gd name="connsiteY3" fmla="*/ 1483801 h 1483801"/>
                <a:gd name="connsiteX4" fmla="*/ 1172052 w 2008634"/>
                <a:gd name="connsiteY4" fmla="*/ 3777 h 148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8634" h="1483801">
                  <a:moveTo>
                    <a:pt x="1172052" y="3777"/>
                  </a:moveTo>
                  <a:lnTo>
                    <a:pt x="2008634" y="0"/>
                  </a:lnTo>
                  <a:cubicBezTo>
                    <a:pt x="2005502" y="128960"/>
                    <a:pt x="2007826" y="574318"/>
                    <a:pt x="1988329" y="828746"/>
                  </a:cubicBezTo>
                  <a:cubicBezTo>
                    <a:pt x="1807424" y="879806"/>
                    <a:pt x="355467" y="1367279"/>
                    <a:pt x="0" y="1483801"/>
                  </a:cubicBezTo>
                  <a:lnTo>
                    <a:pt x="1172052" y="3777"/>
                  </a:lnTo>
                  <a:close/>
                </a:path>
              </a:pathLst>
            </a:custGeom>
            <a:gradFill>
              <a:gsLst>
                <a:gs pos="0">
                  <a:srgbClr val="7D8793"/>
                </a:gs>
                <a:gs pos="100000">
                  <a:srgbClr val="5C6673"/>
                </a:gs>
              </a:gsLst>
              <a:lin ang="81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</p:grp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pic>
        <p:nvPicPr>
          <p:cNvPr id="19" name="Picture 18" title="White COWIlog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cus C">
    <p:bg>
      <p:bgPr>
        <a:solidFill>
          <a:srgbClr val="F04E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56476" y="2225348"/>
            <a:ext cx="5631048" cy="676227"/>
          </a:xfrm>
        </p:spPr>
        <p:txBody>
          <a:bodyPr anchor="ctr" anchorCtr="0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197662" y="1974"/>
            <a:ext cx="2946338" cy="2436590"/>
            <a:chOff x="6216164" y="12"/>
            <a:chExt cx="2946338" cy="2436590"/>
          </a:xfrm>
        </p:grpSpPr>
        <p:sp>
          <p:nvSpPr>
            <p:cNvPr id="12" name="Isosceles Triangle 11"/>
            <p:cNvSpPr/>
            <p:nvPr/>
          </p:nvSpPr>
          <p:spPr>
            <a:xfrm>
              <a:off x="6216164" y="12"/>
              <a:ext cx="1742414" cy="928845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977" h="859312">
                  <a:moveTo>
                    <a:pt x="994458" y="3982"/>
                  </a:moveTo>
                  <a:lnTo>
                    <a:pt x="1611977" y="0"/>
                  </a:lnTo>
                  <a:lnTo>
                    <a:pt x="1429109" y="859312"/>
                  </a:lnTo>
                  <a:lnTo>
                    <a:pt x="0" y="540907"/>
                  </a:lnTo>
                  <a:lnTo>
                    <a:pt x="994458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1"/>
            <p:cNvSpPr/>
            <p:nvPr/>
          </p:nvSpPr>
          <p:spPr>
            <a:xfrm>
              <a:off x="7759112" y="1881"/>
              <a:ext cx="744486" cy="936462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1108335 w 1611977"/>
                <a:gd name="connsiteY0" fmla="*/ 138195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1108335 w 1611977"/>
                <a:gd name="connsiteY4" fmla="*/ 138195 h 859312"/>
                <a:gd name="connsiteX0" fmla="*/ 1112403 w 1611977"/>
                <a:gd name="connsiteY0" fmla="*/ 0 h 859397"/>
                <a:gd name="connsiteX1" fmla="*/ 1611977 w 1611977"/>
                <a:gd name="connsiteY1" fmla="*/ 85 h 859397"/>
                <a:gd name="connsiteX2" fmla="*/ 1429109 w 1611977"/>
                <a:gd name="connsiteY2" fmla="*/ 859397 h 859397"/>
                <a:gd name="connsiteX3" fmla="*/ 0 w 1611977"/>
                <a:gd name="connsiteY3" fmla="*/ 540992 h 859397"/>
                <a:gd name="connsiteX4" fmla="*/ 1112403 w 1611977"/>
                <a:gd name="connsiteY4" fmla="*/ 0 h 859397"/>
                <a:gd name="connsiteX0" fmla="*/ 185114 w 684688"/>
                <a:gd name="connsiteY0" fmla="*/ 0 h 859397"/>
                <a:gd name="connsiteX1" fmla="*/ 684688 w 684688"/>
                <a:gd name="connsiteY1" fmla="*/ 85 h 859397"/>
                <a:gd name="connsiteX2" fmla="*/ 501820 w 684688"/>
                <a:gd name="connsiteY2" fmla="*/ 859397 h 859397"/>
                <a:gd name="connsiteX3" fmla="*/ 0 w 684688"/>
                <a:gd name="connsiteY3" fmla="*/ 850089 h 859397"/>
                <a:gd name="connsiteX4" fmla="*/ 185114 w 684688"/>
                <a:gd name="connsiteY4" fmla="*/ 0 h 859397"/>
                <a:gd name="connsiteX0" fmla="*/ 185114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85114 w 684688"/>
                <a:gd name="connsiteY3" fmla="*/ 0 h 850089"/>
                <a:gd name="connsiteX0" fmla="*/ 172912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72912 w 684688"/>
                <a:gd name="connsiteY3" fmla="*/ 0 h 850089"/>
                <a:gd name="connsiteX0" fmla="*/ 136308 w 648084"/>
                <a:gd name="connsiteY0" fmla="*/ 0 h 870425"/>
                <a:gd name="connsiteX1" fmla="*/ 648084 w 648084"/>
                <a:gd name="connsiteY1" fmla="*/ 85 h 870425"/>
                <a:gd name="connsiteX2" fmla="*/ 0 w 648084"/>
                <a:gd name="connsiteY2" fmla="*/ 870425 h 870425"/>
                <a:gd name="connsiteX3" fmla="*/ 136308 w 648084"/>
                <a:gd name="connsiteY3" fmla="*/ 0 h 870425"/>
                <a:gd name="connsiteX0" fmla="*/ 176978 w 688754"/>
                <a:gd name="connsiteY0" fmla="*/ 0 h 866358"/>
                <a:gd name="connsiteX1" fmla="*/ 688754 w 688754"/>
                <a:gd name="connsiteY1" fmla="*/ 85 h 866358"/>
                <a:gd name="connsiteX2" fmla="*/ 0 w 688754"/>
                <a:gd name="connsiteY2" fmla="*/ 866358 h 866358"/>
                <a:gd name="connsiteX3" fmla="*/ 176978 w 688754"/>
                <a:gd name="connsiteY3" fmla="*/ 0 h 86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754" h="866358">
                  <a:moveTo>
                    <a:pt x="176978" y="0"/>
                  </a:moveTo>
                  <a:lnTo>
                    <a:pt x="688754" y="85"/>
                  </a:lnTo>
                  <a:lnTo>
                    <a:pt x="0" y="866358"/>
                  </a:lnTo>
                  <a:lnTo>
                    <a:pt x="17697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1"/>
            <p:cNvSpPr/>
            <p:nvPr/>
          </p:nvSpPr>
          <p:spPr>
            <a:xfrm>
              <a:off x="8212744" y="647381"/>
              <a:ext cx="944354" cy="178922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  <a:gd name="connsiteX0" fmla="*/ 880581 w 1652648"/>
                <a:gd name="connsiteY0" fmla="*/ 223603 h 1325850"/>
                <a:gd name="connsiteX1" fmla="*/ 1652648 w 1652648"/>
                <a:gd name="connsiteY1" fmla="*/ 0 h 1325850"/>
                <a:gd name="connsiteX2" fmla="*/ 1481981 w 1652648"/>
                <a:gd name="connsiteY2" fmla="*/ 830843 h 1325850"/>
                <a:gd name="connsiteX3" fmla="*/ 0 w 1652648"/>
                <a:gd name="connsiteY3" fmla="*/ 1325850 h 1325850"/>
                <a:gd name="connsiteX4" fmla="*/ 880581 w 1652648"/>
                <a:gd name="connsiteY4" fmla="*/ 223603 h 1325850"/>
                <a:gd name="connsiteX0" fmla="*/ 880581 w 1502167"/>
                <a:gd name="connsiteY0" fmla="*/ 284609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880581 w 1502167"/>
                <a:gd name="connsiteY4" fmla="*/ 284609 h 1386856"/>
                <a:gd name="connsiteX0" fmla="*/ 632491 w 1502167"/>
                <a:gd name="connsiteY0" fmla="*/ 300877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632491 w 1502167"/>
                <a:gd name="connsiteY4" fmla="*/ 300877 h 1386856"/>
                <a:gd name="connsiteX0" fmla="*/ 0 w 869676"/>
                <a:gd name="connsiteY0" fmla="*/ 300877 h 1655282"/>
                <a:gd name="connsiteX1" fmla="*/ 869676 w 869676"/>
                <a:gd name="connsiteY1" fmla="*/ 0 h 1655282"/>
                <a:gd name="connsiteX2" fmla="*/ 849490 w 869676"/>
                <a:gd name="connsiteY2" fmla="*/ 891849 h 1655282"/>
                <a:gd name="connsiteX3" fmla="*/ 506286 w 869676"/>
                <a:gd name="connsiteY3" fmla="*/ 1655282 h 1655282"/>
                <a:gd name="connsiteX4" fmla="*/ 0 w 869676"/>
                <a:gd name="connsiteY4" fmla="*/ 300877 h 1655282"/>
                <a:gd name="connsiteX0" fmla="*/ 0 w 873660"/>
                <a:gd name="connsiteY0" fmla="*/ 300877 h 1655282"/>
                <a:gd name="connsiteX1" fmla="*/ 869676 w 873660"/>
                <a:gd name="connsiteY1" fmla="*/ 0 h 1655282"/>
                <a:gd name="connsiteX2" fmla="*/ 873660 w 873660"/>
                <a:gd name="connsiteY2" fmla="*/ 867679 h 1655282"/>
                <a:gd name="connsiteX3" fmla="*/ 506286 w 873660"/>
                <a:gd name="connsiteY3" fmla="*/ 1655282 h 1655282"/>
                <a:gd name="connsiteX4" fmla="*/ 0 w 873660"/>
                <a:gd name="connsiteY4" fmla="*/ 300877 h 165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3660" h="1655282">
                  <a:moveTo>
                    <a:pt x="0" y="300877"/>
                  </a:moveTo>
                  <a:lnTo>
                    <a:pt x="869676" y="0"/>
                  </a:lnTo>
                  <a:lnTo>
                    <a:pt x="873660" y="867679"/>
                  </a:lnTo>
                  <a:lnTo>
                    <a:pt x="506286" y="1655282"/>
                  </a:lnTo>
                  <a:lnTo>
                    <a:pt x="0" y="3008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1"/>
            <p:cNvSpPr/>
            <p:nvPr/>
          </p:nvSpPr>
          <p:spPr>
            <a:xfrm>
              <a:off x="7543180" y="1973"/>
              <a:ext cx="1619322" cy="119574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8100" h="1106229">
                  <a:moveTo>
                    <a:pt x="880581" y="3982"/>
                  </a:moveTo>
                  <a:lnTo>
                    <a:pt x="1498100" y="0"/>
                  </a:lnTo>
                  <a:lnTo>
                    <a:pt x="1481981" y="611222"/>
                  </a:lnTo>
                  <a:lnTo>
                    <a:pt x="0" y="1106229"/>
                  </a:lnTo>
                  <a:lnTo>
                    <a:pt x="880581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</p:grp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pic>
        <p:nvPicPr>
          <p:cNvPr id="18" name="Picture 17" title="White COWIlog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5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cus D">
    <p:bg>
      <p:bgPr>
        <a:solidFill>
          <a:srgbClr val="807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56476" y="2225348"/>
            <a:ext cx="5631048" cy="676227"/>
          </a:xfrm>
        </p:spPr>
        <p:txBody>
          <a:bodyPr anchor="ctr" anchorCtr="0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205390" y="1"/>
            <a:ext cx="2938610" cy="2454026"/>
            <a:chOff x="6205390" y="8368"/>
            <a:chExt cx="2938610" cy="2454026"/>
          </a:xfrm>
        </p:grpSpPr>
        <p:sp>
          <p:nvSpPr>
            <p:cNvPr id="12" name="Isosceles Triangle 9"/>
            <p:cNvSpPr/>
            <p:nvPr/>
          </p:nvSpPr>
          <p:spPr>
            <a:xfrm>
              <a:off x="6205390" y="8644"/>
              <a:ext cx="1738875" cy="927638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1001599"/>
                <a:gd name="connsiteY0" fmla="*/ 0 h 1167234"/>
                <a:gd name="connsiteX1" fmla="*/ 601272 w 1001599"/>
                <a:gd name="connsiteY1" fmla="*/ 2253 h 1167234"/>
                <a:gd name="connsiteX2" fmla="*/ 1001599 w 1001599"/>
                <a:gd name="connsiteY2" fmla="*/ 1167234 h 1167234"/>
                <a:gd name="connsiteX3" fmla="*/ 0 w 1001599"/>
                <a:gd name="connsiteY3" fmla="*/ 0 h 1167234"/>
                <a:gd name="connsiteX0" fmla="*/ 0 w 601272"/>
                <a:gd name="connsiteY0" fmla="*/ 0 h 840098"/>
                <a:gd name="connsiteX1" fmla="*/ 601272 w 601272"/>
                <a:gd name="connsiteY1" fmla="*/ 2253 h 840098"/>
                <a:gd name="connsiteX2" fmla="*/ 428103 w 601272"/>
                <a:gd name="connsiteY2" fmla="*/ 840098 h 840098"/>
                <a:gd name="connsiteX3" fmla="*/ 0 w 601272"/>
                <a:gd name="connsiteY3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731052"/>
                <a:gd name="connsiteX1" fmla="*/ 1597488 w 1597488"/>
                <a:gd name="connsiteY1" fmla="*/ 2253 h 731052"/>
                <a:gd name="connsiteX2" fmla="*/ 1339507 w 1597488"/>
                <a:gd name="connsiteY2" fmla="*/ 731052 h 731052"/>
                <a:gd name="connsiteX3" fmla="*/ 0 w 1597488"/>
                <a:gd name="connsiteY3" fmla="*/ 539401 h 731052"/>
                <a:gd name="connsiteX4" fmla="*/ 996216 w 1597488"/>
                <a:gd name="connsiteY4" fmla="*/ 0 h 731052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88" h="852213">
                  <a:moveTo>
                    <a:pt x="996216" y="0"/>
                  </a:moveTo>
                  <a:lnTo>
                    <a:pt x="1597488" y="2253"/>
                  </a:lnTo>
                  <a:lnTo>
                    <a:pt x="1412204" y="852213"/>
                  </a:lnTo>
                  <a:lnTo>
                    <a:pt x="0" y="539401"/>
                  </a:lnTo>
                  <a:lnTo>
                    <a:pt x="996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9"/>
            <p:cNvSpPr/>
            <p:nvPr/>
          </p:nvSpPr>
          <p:spPr>
            <a:xfrm>
              <a:off x="7736773" y="12728"/>
              <a:ext cx="733618" cy="94716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884477"/>
                <a:gd name="connsiteY0" fmla="*/ 1786 h 1164981"/>
                <a:gd name="connsiteX1" fmla="*/ 484150 w 884477"/>
                <a:gd name="connsiteY1" fmla="*/ 0 h 1164981"/>
                <a:gd name="connsiteX2" fmla="*/ 884477 w 884477"/>
                <a:gd name="connsiteY2" fmla="*/ 1164981 h 1164981"/>
                <a:gd name="connsiteX3" fmla="*/ 0 w 884477"/>
                <a:gd name="connsiteY3" fmla="*/ 1786 h 1164981"/>
                <a:gd name="connsiteX0" fmla="*/ 177702 w 661852"/>
                <a:gd name="connsiteY0" fmla="*/ 1786 h 849962"/>
                <a:gd name="connsiteX1" fmla="*/ 661852 w 661852"/>
                <a:gd name="connsiteY1" fmla="*/ 0 h 849962"/>
                <a:gd name="connsiteX2" fmla="*/ 0 w 661852"/>
                <a:gd name="connsiteY2" fmla="*/ 849962 h 849962"/>
                <a:gd name="connsiteX3" fmla="*/ 177702 w 661852"/>
                <a:gd name="connsiteY3" fmla="*/ 1786 h 849962"/>
                <a:gd name="connsiteX0" fmla="*/ 109044 w 593194"/>
                <a:gd name="connsiteY0" fmla="*/ 1786 h 805536"/>
                <a:gd name="connsiteX1" fmla="*/ 593194 w 593194"/>
                <a:gd name="connsiteY1" fmla="*/ 0 h 805536"/>
                <a:gd name="connsiteX2" fmla="*/ 0 w 593194"/>
                <a:gd name="connsiteY2" fmla="*/ 805536 h 805536"/>
                <a:gd name="connsiteX3" fmla="*/ 109044 w 593194"/>
                <a:gd name="connsiteY3" fmla="*/ 1786 h 805536"/>
                <a:gd name="connsiteX0" fmla="*/ 189818 w 673968"/>
                <a:gd name="connsiteY0" fmla="*/ 1786 h 870156"/>
                <a:gd name="connsiteX1" fmla="*/ 673968 w 673968"/>
                <a:gd name="connsiteY1" fmla="*/ 0 h 870156"/>
                <a:gd name="connsiteX2" fmla="*/ 0 w 673968"/>
                <a:gd name="connsiteY2" fmla="*/ 870156 h 870156"/>
                <a:gd name="connsiteX3" fmla="*/ 189818 w 673968"/>
                <a:gd name="connsiteY3" fmla="*/ 1786 h 87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968" h="870156">
                  <a:moveTo>
                    <a:pt x="189818" y="1786"/>
                  </a:moveTo>
                  <a:lnTo>
                    <a:pt x="673968" y="0"/>
                  </a:lnTo>
                  <a:lnTo>
                    <a:pt x="0" y="870156"/>
                  </a:lnTo>
                  <a:lnTo>
                    <a:pt x="189818" y="17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9"/>
            <p:cNvSpPr/>
            <p:nvPr/>
          </p:nvSpPr>
          <p:spPr>
            <a:xfrm>
              <a:off x="8184816" y="677154"/>
              <a:ext cx="942153" cy="1785240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  <a:gd name="connsiteX0" fmla="*/ 901179 w 1523819"/>
                <a:gd name="connsiteY0" fmla="*/ 252837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901179 w 1523819"/>
                <a:gd name="connsiteY4" fmla="*/ 252837 h 1398367"/>
                <a:gd name="connsiteX0" fmla="*/ 624101 w 1523819"/>
                <a:gd name="connsiteY0" fmla="*/ 294818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624101 w 1523819"/>
                <a:gd name="connsiteY4" fmla="*/ 294818 h 1398367"/>
                <a:gd name="connsiteX0" fmla="*/ 0 w 899718"/>
                <a:gd name="connsiteY0" fmla="*/ 294818 h 1704832"/>
                <a:gd name="connsiteX1" fmla="*/ 899189 w 899718"/>
                <a:gd name="connsiteY1" fmla="*/ 0 h 1704832"/>
                <a:gd name="connsiteX2" fmla="*/ 898313 w 899718"/>
                <a:gd name="connsiteY2" fmla="*/ 897760 h 1704832"/>
                <a:gd name="connsiteX3" fmla="*/ 530389 w 899718"/>
                <a:gd name="connsiteY3" fmla="*/ 1704832 h 1704832"/>
                <a:gd name="connsiteX4" fmla="*/ 0 w 899718"/>
                <a:gd name="connsiteY4" fmla="*/ 294818 h 170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718" h="1704832">
                  <a:moveTo>
                    <a:pt x="0" y="294818"/>
                  </a:moveTo>
                  <a:lnTo>
                    <a:pt x="899189" y="0"/>
                  </a:lnTo>
                  <a:cubicBezTo>
                    <a:pt x="894699" y="208294"/>
                    <a:pt x="902803" y="819609"/>
                    <a:pt x="898313" y="897760"/>
                  </a:cubicBezTo>
                  <a:lnTo>
                    <a:pt x="530389" y="1704832"/>
                  </a:lnTo>
                  <a:lnTo>
                    <a:pt x="0" y="2948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/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31279" y="8368"/>
              <a:ext cx="1612721" cy="119955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0083" h="1145530">
                  <a:moveTo>
                    <a:pt x="901179" y="0"/>
                  </a:moveTo>
                  <a:lnTo>
                    <a:pt x="1540083" y="3250"/>
                  </a:lnTo>
                  <a:cubicBezTo>
                    <a:pt x="1535593" y="211544"/>
                    <a:pt x="1526904" y="566772"/>
                    <a:pt x="1522414" y="644923"/>
                  </a:cubicBezTo>
                  <a:lnTo>
                    <a:pt x="0" y="1145530"/>
                  </a:lnTo>
                  <a:lnTo>
                    <a:pt x="90117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/>
            </a:p>
          </p:txBody>
        </p:sp>
      </p:grp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pic>
        <p:nvPicPr>
          <p:cNvPr id="18" name="Picture 17" title="White COWIlog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3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419104" y="1459212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39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1529074" y="1460741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4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419104" y="1798764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41" name="Text Placeholder 9"/>
          <p:cNvSpPr>
            <a:spLocks noGrp="1"/>
          </p:cNvSpPr>
          <p:nvPr>
            <p:ph type="body" sz="quarter" idx="29" hasCustomPrompt="1"/>
          </p:nvPr>
        </p:nvSpPr>
        <p:spPr>
          <a:xfrm>
            <a:off x="1529074" y="1800293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419104" y="2135261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43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1529074" y="2136789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19104" y="2477544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1529074" y="2479071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419104" y="2811309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47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1529074" y="2812836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419104" y="3150861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49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1529074" y="3152388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38" hasCustomPrompt="1"/>
          </p:nvPr>
        </p:nvSpPr>
        <p:spPr>
          <a:xfrm>
            <a:off x="419104" y="3487356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51" name="Text Placeholder 9"/>
          <p:cNvSpPr>
            <a:spLocks noGrp="1"/>
          </p:cNvSpPr>
          <p:nvPr>
            <p:ph type="body" sz="quarter" idx="39" hasCustomPrompt="1"/>
          </p:nvPr>
        </p:nvSpPr>
        <p:spPr>
          <a:xfrm>
            <a:off x="1529074" y="3488883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52" name="Text Placeholder 9"/>
          <p:cNvSpPr>
            <a:spLocks noGrp="1"/>
          </p:cNvSpPr>
          <p:nvPr>
            <p:ph type="body" sz="quarter" idx="40" hasCustomPrompt="1"/>
          </p:nvPr>
        </p:nvSpPr>
        <p:spPr>
          <a:xfrm>
            <a:off x="1163869" y="1461302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-</a:t>
            </a:r>
          </a:p>
        </p:txBody>
      </p:sp>
      <p:sp>
        <p:nvSpPr>
          <p:cNvPr id="53" name="Text Placeholder 9"/>
          <p:cNvSpPr>
            <a:spLocks noGrp="1"/>
          </p:cNvSpPr>
          <p:nvPr>
            <p:ph type="body" sz="quarter" idx="41" hasCustomPrompt="1"/>
          </p:nvPr>
        </p:nvSpPr>
        <p:spPr>
          <a:xfrm>
            <a:off x="1163869" y="1798767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-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42" hasCustomPrompt="1"/>
          </p:nvPr>
        </p:nvSpPr>
        <p:spPr>
          <a:xfrm>
            <a:off x="1163869" y="2138878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-</a:t>
            </a:r>
          </a:p>
        </p:txBody>
      </p:sp>
      <p:sp>
        <p:nvSpPr>
          <p:cNvPr id="55" name="Text Placeholder 9"/>
          <p:cNvSpPr>
            <a:spLocks noGrp="1"/>
          </p:cNvSpPr>
          <p:nvPr>
            <p:ph type="body" sz="quarter" idx="43" hasCustomPrompt="1"/>
          </p:nvPr>
        </p:nvSpPr>
        <p:spPr>
          <a:xfrm>
            <a:off x="1163869" y="2493295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-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44" hasCustomPrompt="1"/>
          </p:nvPr>
        </p:nvSpPr>
        <p:spPr>
          <a:xfrm>
            <a:off x="1163869" y="2817014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-</a:t>
            </a:r>
          </a:p>
        </p:txBody>
      </p:sp>
      <p:sp>
        <p:nvSpPr>
          <p:cNvPr id="57" name="Text Placeholder 9"/>
          <p:cNvSpPr>
            <a:spLocks noGrp="1"/>
          </p:cNvSpPr>
          <p:nvPr>
            <p:ph type="body" sz="quarter" idx="45" hasCustomPrompt="1"/>
          </p:nvPr>
        </p:nvSpPr>
        <p:spPr>
          <a:xfrm>
            <a:off x="1163869" y="3152950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-</a:t>
            </a:r>
          </a:p>
        </p:txBody>
      </p:sp>
      <p:sp>
        <p:nvSpPr>
          <p:cNvPr id="58" name="Text Placeholder 9"/>
          <p:cNvSpPr>
            <a:spLocks noGrp="1"/>
          </p:cNvSpPr>
          <p:nvPr>
            <p:ph type="body" sz="quarter" idx="46" hasCustomPrompt="1"/>
          </p:nvPr>
        </p:nvSpPr>
        <p:spPr>
          <a:xfrm>
            <a:off x="1163869" y="3487357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-</a:t>
            </a:r>
          </a:p>
        </p:txBody>
      </p:sp>
      <p:sp>
        <p:nvSpPr>
          <p:cNvPr id="59" name="Text Placeholder 9"/>
          <p:cNvSpPr>
            <a:spLocks noGrp="1"/>
          </p:cNvSpPr>
          <p:nvPr>
            <p:ph type="body" sz="quarter" idx="49" hasCustomPrompt="1"/>
          </p:nvPr>
        </p:nvSpPr>
        <p:spPr>
          <a:xfrm>
            <a:off x="423440" y="3826478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60" name="Text Placeholder 9"/>
          <p:cNvSpPr>
            <a:spLocks noGrp="1"/>
          </p:cNvSpPr>
          <p:nvPr>
            <p:ph type="body" sz="quarter" idx="50" hasCustomPrompt="1"/>
          </p:nvPr>
        </p:nvSpPr>
        <p:spPr>
          <a:xfrm>
            <a:off x="1533413" y="3828006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61" name="Text Placeholder 9"/>
          <p:cNvSpPr>
            <a:spLocks noGrp="1"/>
          </p:cNvSpPr>
          <p:nvPr>
            <p:ph type="body" sz="quarter" idx="51" hasCustomPrompt="1"/>
          </p:nvPr>
        </p:nvSpPr>
        <p:spPr>
          <a:xfrm>
            <a:off x="1168207" y="3826480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-</a:t>
            </a:r>
          </a:p>
        </p:txBody>
      </p:sp>
      <p:sp>
        <p:nvSpPr>
          <p:cNvPr id="6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2424898" y="1460741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63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2425618" y="1798764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64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2425618" y="2136789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65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2425618" y="2474813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66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2424898" y="2812836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6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2424898" y="3150861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68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423449" y="3488883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69" name="Text Placeholder 9"/>
          <p:cNvSpPr>
            <a:spLocks noGrp="1"/>
          </p:cNvSpPr>
          <p:nvPr>
            <p:ph type="body" sz="quarter" idx="52" hasCustomPrompt="1"/>
          </p:nvPr>
        </p:nvSpPr>
        <p:spPr>
          <a:xfrm>
            <a:off x="2425618" y="3826478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70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419820" y="408353"/>
            <a:ext cx="5408754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71" name="TextBox 70"/>
          <p:cNvSpPr txBox="1"/>
          <p:nvPr userDrawn="1"/>
        </p:nvSpPr>
        <p:spPr>
          <a:xfrm>
            <a:off x="438812" y="610364"/>
            <a:ext cx="5410921" cy="33342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>
              <a:lnSpc>
                <a:spcPts val="2600"/>
              </a:lnSpc>
            </a:pPr>
            <a:r>
              <a:rPr lang="da-DK" sz="2400">
                <a:solidFill>
                  <a:srgbClr val="F04E23"/>
                </a:solidFill>
                <a:latin typeface="+mj-lt"/>
                <a:cs typeface="Arial" pitchFamily="34" charset="0"/>
              </a:rPr>
              <a:t>Agenda</a:t>
            </a:r>
            <a:r>
              <a:rPr lang="da-DK">
                <a:solidFill>
                  <a:srgbClr val="F04E23"/>
                </a:solidFill>
                <a:latin typeface="+mj-lt"/>
                <a:cs typeface="Arial" pitchFamily="34" charset="0"/>
              </a:rPr>
              <a:t> </a:t>
            </a:r>
          </a:p>
        </p:txBody>
      </p:sp>
      <p:sp>
        <p:nvSpPr>
          <p:cNvPr id="72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7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</p:spTree>
    <p:extLst>
      <p:ext uri="{BB962C8B-B14F-4D97-AF65-F5344CB8AC3E}">
        <p14:creationId xmlns:p14="http://schemas.microsoft.com/office/powerpoint/2010/main" val="342113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 A">
    <p:bg>
      <p:bgPr>
        <a:solidFill>
          <a:srgbClr val="7D88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6206453" y="-2691"/>
            <a:ext cx="2941493" cy="2439862"/>
            <a:chOff x="6224953" y="1"/>
            <a:chExt cx="2941493" cy="2439862"/>
          </a:xfrm>
        </p:grpSpPr>
        <p:sp>
          <p:nvSpPr>
            <p:cNvPr id="13" name="Isosceles Triangle 13"/>
            <p:cNvSpPr/>
            <p:nvPr/>
          </p:nvSpPr>
          <p:spPr>
            <a:xfrm>
              <a:off x="6224953" y="4686"/>
              <a:ext cx="1762587" cy="925006"/>
            </a:xfrm>
            <a:custGeom>
              <a:avLst/>
              <a:gdLst>
                <a:gd name="connsiteX0" fmla="*/ 0 w 1274885"/>
                <a:gd name="connsiteY0" fmla="*/ 830486 h 830486"/>
                <a:gd name="connsiteX1" fmla="*/ 637443 w 1274885"/>
                <a:gd name="connsiteY1" fmla="*/ 0 h 830486"/>
                <a:gd name="connsiteX2" fmla="*/ 1274885 w 1274885"/>
                <a:gd name="connsiteY2" fmla="*/ 830486 h 830486"/>
                <a:gd name="connsiteX3" fmla="*/ 0 w 1274885"/>
                <a:gd name="connsiteY3" fmla="*/ 830486 h 830486"/>
                <a:gd name="connsiteX0" fmla="*/ 501161 w 1776046"/>
                <a:gd name="connsiteY0" fmla="*/ 1362420 h 1362420"/>
                <a:gd name="connsiteX1" fmla="*/ 0 w 1776046"/>
                <a:gd name="connsiteY1" fmla="*/ 0 h 1362420"/>
                <a:gd name="connsiteX2" fmla="*/ 1776046 w 1776046"/>
                <a:gd name="connsiteY2" fmla="*/ 1362420 h 1362420"/>
                <a:gd name="connsiteX3" fmla="*/ 501161 w 1776046"/>
                <a:gd name="connsiteY3" fmla="*/ 1362420 h 1362420"/>
                <a:gd name="connsiteX0" fmla="*/ 501161 w 1973873"/>
                <a:gd name="connsiteY0" fmla="*/ 1362420 h 1362420"/>
                <a:gd name="connsiteX1" fmla="*/ 0 w 1973873"/>
                <a:gd name="connsiteY1" fmla="*/ 0 h 1362420"/>
                <a:gd name="connsiteX2" fmla="*/ 1973873 w 1973873"/>
                <a:gd name="connsiteY2" fmla="*/ 518358 h 1362420"/>
                <a:gd name="connsiteX3" fmla="*/ 501161 w 1973873"/>
                <a:gd name="connsiteY3" fmla="*/ 1362420 h 1362420"/>
                <a:gd name="connsiteX0" fmla="*/ 1472711 w 1973873"/>
                <a:gd name="connsiteY0" fmla="*/ 1437154 h 1437154"/>
                <a:gd name="connsiteX1" fmla="*/ 0 w 1973873"/>
                <a:gd name="connsiteY1" fmla="*/ 0 h 1437154"/>
                <a:gd name="connsiteX2" fmla="*/ 1973873 w 1973873"/>
                <a:gd name="connsiteY2" fmla="*/ 518358 h 1437154"/>
                <a:gd name="connsiteX3" fmla="*/ 1472711 w 1973873"/>
                <a:gd name="connsiteY3" fmla="*/ 1437154 h 1437154"/>
                <a:gd name="connsiteX0" fmla="*/ 1472711 w 1978269"/>
                <a:gd name="connsiteY0" fmla="*/ 1437154 h 1437154"/>
                <a:gd name="connsiteX1" fmla="*/ 0 w 1978269"/>
                <a:gd name="connsiteY1" fmla="*/ 0 h 1437154"/>
                <a:gd name="connsiteX2" fmla="*/ 1978269 w 1978269"/>
                <a:gd name="connsiteY2" fmla="*/ 619470 h 1437154"/>
                <a:gd name="connsiteX3" fmla="*/ 1472711 w 1978269"/>
                <a:gd name="connsiteY3" fmla="*/ 1437154 h 1437154"/>
                <a:gd name="connsiteX0" fmla="*/ 1472711 w 1965081"/>
                <a:gd name="connsiteY0" fmla="*/ 1437154 h 1437154"/>
                <a:gd name="connsiteX1" fmla="*/ 0 w 1965081"/>
                <a:gd name="connsiteY1" fmla="*/ 0 h 1437154"/>
                <a:gd name="connsiteX2" fmla="*/ 1965081 w 1965081"/>
                <a:gd name="connsiteY2" fmla="*/ 513962 h 1437154"/>
                <a:gd name="connsiteX3" fmla="*/ 1472711 w 1965081"/>
                <a:gd name="connsiteY3" fmla="*/ 1437154 h 1437154"/>
                <a:gd name="connsiteX0" fmla="*/ 140301 w 632671"/>
                <a:gd name="connsiteY0" fmla="*/ 923192 h 923192"/>
                <a:gd name="connsiteX1" fmla="*/ 0 w 632671"/>
                <a:gd name="connsiteY1" fmla="*/ 739 h 923192"/>
                <a:gd name="connsiteX2" fmla="*/ 632671 w 632671"/>
                <a:gd name="connsiteY2" fmla="*/ 0 h 923192"/>
                <a:gd name="connsiteX3" fmla="*/ 140301 w 632671"/>
                <a:gd name="connsiteY3" fmla="*/ 923192 h 923192"/>
                <a:gd name="connsiteX0" fmla="*/ 447461 w 632671"/>
                <a:gd name="connsiteY0" fmla="*/ 865081 h 865081"/>
                <a:gd name="connsiteX1" fmla="*/ 0 w 632671"/>
                <a:gd name="connsiteY1" fmla="*/ 739 h 865081"/>
                <a:gd name="connsiteX2" fmla="*/ 632671 w 632671"/>
                <a:gd name="connsiteY2" fmla="*/ 0 h 865081"/>
                <a:gd name="connsiteX3" fmla="*/ 447461 w 632671"/>
                <a:gd name="connsiteY3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33349 w 1664218"/>
                <a:gd name="connsiteY0" fmla="*/ 802819 h 802819"/>
                <a:gd name="connsiteX1" fmla="*/ 0 w 1664218"/>
                <a:gd name="connsiteY1" fmla="*/ 551421 h 802819"/>
                <a:gd name="connsiteX2" fmla="*/ 1031547 w 1664218"/>
                <a:gd name="connsiteY2" fmla="*/ 739 h 802819"/>
                <a:gd name="connsiteX3" fmla="*/ 1664218 w 1664218"/>
                <a:gd name="connsiteY3" fmla="*/ 0 h 802819"/>
                <a:gd name="connsiteX4" fmla="*/ 1433349 w 1664218"/>
                <a:gd name="connsiteY4" fmla="*/ 802819 h 802819"/>
                <a:gd name="connsiteX0" fmla="*/ 1470707 w 1664218"/>
                <a:gd name="connsiteY0" fmla="*/ 873383 h 873383"/>
                <a:gd name="connsiteX1" fmla="*/ 0 w 1664218"/>
                <a:gd name="connsiteY1" fmla="*/ 551421 h 873383"/>
                <a:gd name="connsiteX2" fmla="*/ 1031547 w 1664218"/>
                <a:gd name="connsiteY2" fmla="*/ 739 h 873383"/>
                <a:gd name="connsiteX3" fmla="*/ 1664218 w 1664218"/>
                <a:gd name="connsiteY3" fmla="*/ 0 h 873383"/>
                <a:gd name="connsiteX4" fmla="*/ 1470707 w 1664218"/>
                <a:gd name="connsiteY4" fmla="*/ 873383 h 873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4218" h="873383">
                  <a:moveTo>
                    <a:pt x="1470707" y="873383"/>
                  </a:moveTo>
                  <a:cubicBezTo>
                    <a:pt x="1378948" y="855997"/>
                    <a:pt x="4591" y="552203"/>
                    <a:pt x="0" y="551421"/>
                  </a:cubicBezTo>
                  <a:lnTo>
                    <a:pt x="1031547" y="739"/>
                  </a:lnTo>
                  <a:lnTo>
                    <a:pt x="1664218" y="0"/>
                  </a:lnTo>
                  <a:lnTo>
                    <a:pt x="1470707" y="873383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5C6673"/>
                </a:gs>
                <a:gs pos="0">
                  <a:srgbClr val="7D8793"/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2"/>
            <p:cNvSpPr/>
            <p:nvPr/>
          </p:nvSpPr>
          <p:spPr>
            <a:xfrm>
              <a:off x="7758996" y="3639"/>
              <a:ext cx="744602" cy="935201"/>
            </a:xfrm>
            <a:custGeom>
              <a:avLst/>
              <a:gdLst>
                <a:gd name="connsiteX0" fmla="*/ 0 w 923192"/>
                <a:gd name="connsiteY0" fmla="*/ 1384788 h 1384788"/>
                <a:gd name="connsiteX1" fmla="*/ 461596 w 923192"/>
                <a:gd name="connsiteY1" fmla="*/ 0 h 1384788"/>
                <a:gd name="connsiteX2" fmla="*/ 923192 w 923192"/>
                <a:gd name="connsiteY2" fmla="*/ 1384788 h 1384788"/>
                <a:gd name="connsiteX3" fmla="*/ 0 w 923192"/>
                <a:gd name="connsiteY3" fmla="*/ 1384788 h 1384788"/>
                <a:gd name="connsiteX0" fmla="*/ 0 w 1077058"/>
                <a:gd name="connsiteY0" fmla="*/ 1626576 h 1626576"/>
                <a:gd name="connsiteX1" fmla="*/ 1077058 w 1077058"/>
                <a:gd name="connsiteY1" fmla="*/ 0 h 1626576"/>
                <a:gd name="connsiteX2" fmla="*/ 923192 w 1077058"/>
                <a:gd name="connsiteY2" fmla="*/ 1626576 h 1626576"/>
                <a:gd name="connsiteX3" fmla="*/ 0 w 1077058"/>
                <a:gd name="connsiteY3" fmla="*/ 1626576 h 1626576"/>
                <a:gd name="connsiteX0" fmla="*/ 0 w 1257300"/>
                <a:gd name="connsiteY0" fmla="*/ 874834 h 1626576"/>
                <a:gd name="connsiteX1" fmla="*/ 1257300 w 1257300"/>
                <a:gd name="connsiteY1" fmla="*/ 0 h 1626576"/>
                <a:gd name="connsiteX2" fmla="*/ 1103434 w 1257300"/>
                <a:gd name="connsiteY2" fmla="*/ 1626576 h 1626576"/>
                <a:gd name="connsiteX3" fmla="*/ 0 w 1257300"/>
                <a:gd name="connsiteY3" fmla="*/ 874834 h 1626576"/>
                <a:gd name="connsiteX0" fmla="*/ 0 w 1257300"/>
                <a:gd name="connsiteY0" fmla="*/ 874834 h 2198076"/>
                <a:gd name="connsiteX1" fmla="*/ 1257300 w 1257300"/>
                <a:gd name="connsiteY1" fmla="*/ 0 h 2198076"/>
                <a:gd name="connsiteX2" fmla="*/ 281354 w 1257300"/>
                <a:gd name="connsiteY2" fmla="*/ 2198076 h 2198076"/>
                <a:gd name="connsiteX3" fmla="*/ 0 w 1257300"/>
                <a:gd name="connsiteY3" fmla="*/ 874834 h 2198076"/>
                <a:gd name="connsiteX0" fmla="*/ 0 w 1288695"/>
                <a:gd name="connsiteY0" fmla="*/ 874834 h 2198076"/>
                <a:gd name="connsiteX1" fmla="*/ 1257300 w 1288695"/>
                <a:gd name="connsiteY1" fmla="*/ 0 h 2198076"/>
                <a:gd name="connsiteX2" fmla="*/ 1261696 w 1288695"/>
                <a:gd name="connsiteY2" fmla="*/ 360484 h 2198076"/>
                <a:gd name="connsiteX3" fmla="*/ 281354 w 1288695"/>
                <a:gd name="connsiteY3" fmla="*/ 2198076 h 2198076"/>
                <a:gd name="connsiteX4" fmla="*/ 0 w 1288695"/>
                <a:gd name="connsiteY4" fmla="*/ 874834 h 2198076"/>
                <a:gd name="connsiteX0" fmla="*/ 0 w 1305185"/>
                <a:gd name="connsiteY0" fmla="*/ 874834 h 2198076"/>
                <a:gd name="connsiteX1" fmla="*/ 1257300 w 1305185"/>
                <a:gd name="connsiteY1" fmla="*/ 0 h 2198076"/>
                <a:gd name="connsiteX2" fmla="*/ 1261696 w 1305185"/>
                <a:gd name="connsiteY2" fmla="*/ 360484 h 2198076"/>
                <a:gd name="connsiteX3" fmla="*/ 281354 w 1305185"/>
                <a:gd name="connsiteY3" fmla="*/ 2198076 h 2198076"/>
                <a:gd name="connsiteX4" fmla="*/ 0 w 1305185"/>
                <a:gd name="connsiteY4" fmla="*/ 874834 h 2198076"/>
                <a:gd name="connsiteX0" fmla="*/ 0 w 1262875"/>
                <a:gd name="connsiteY0" fmla="*/ 874834 h 2198076"/>
                <a:gd name="connsiteX1" fmla="*/ 1257300 w 1262875"/>
                <a:gd name="connsiteY1" fmla="*/ 0 h 2198076"/>
                <a:gd name="connsiteX2" fmla="*/ 1261696 w 1262875"/>
                <a:gd name="connsiteY2" fmla="*/ 360484 h 2198076"/>
                <a:gd name="connsiteX3" fmla="*/ 281354 w 1262875"/>
                <a:gd name="connsiteY3" fmla="*/ 2198076 h 2198076"/>
                <a:gd name="connsiteX4" fmla="*/ 0 w 1262875"/>
                <a:gd name="connsiteY4" fmla="*/ 874834 h 2198076"/>
                <a:gd name="connsiteX0" fmla="*/ 0 w 1262875"/>
                <a:gd name="connsiteY0" fmla="*/ 874834 h 2132133"/>
                <a:gd name="connsiteX1" fmla="*/ 1257300 w 1262875"/>
                <a:gd name="connsiteY1" fmla="*/ 0 h 2132133"/>
                <a:gd name="connsiteX2" fmla="*/ 1261696 w 1262875"/>
                <a:gd name="connsiteY2" fmla="*/ 360484 h 2132133"/>
                <a:gd name="connsiteX3" fmla="*/ 391258 w 1262875"/>
                <a:gd name="connsiteY3" fmla="*/ 2132133 h 2132133"/>
                <a:gd name="connsiteX4" fmla="*/ 0 w 1262875"/>
                <a:gd name="connsiteY4" fmla="*/ 874834 h 2132133"/>
                <a:gd name="connsiteX0" fmla="*/ 0 w 1262875"/>
                <a:gd name="connsiteY0" fmla="*/ 874834 h 2193680"/>
                <a:gd name="connsiteX1" fmla="*/ 1257300 w 1262875"/>
                <a:gd name="connsiteY1" fmla="*/ 0 h 2193680"/>
                <a:gd name="connsiteX2" fmla="*/ 1261696 w 1262875"/>
                <a:gd name="connsiteY2" fmla="*/ 360484 h 2193680"/>
                <a:gd name="connsiteX3" fmla="*/ 276958 w 1262875"/>
                <a:gd name="connsiteY3" fmla="*/ 2193680 h 2193680"/>
                <a:gd name="connsiteX4" fmla="*/ 0 w 1262875"/>
                <a:gd name="connsiteY4" fmla="*/ 874834 h 2193680"/>
                <a:gd name="connsiteX0" fmla="*/ 0 w 1261696"/>
                <a:gd name="connsiteY0" fmla="*/ 874845 h 2193691"/>
                <a:gd name="connsiteX1" fmla="*/ 1257300 w 1261696"/>
                <a:gd name="connsiteY1" fmla="*/ 11 h 2193691"/>
                <a:gd name="connsiteX2" fmla="*/ 1261696 w 1261696"/>
                <a:gd name="connsiteY2" fmla="*/ 360495 h 2193691"/>
                <a:gd name="connsiteX3" fmla="*/ 276958 w 1261696"/>
                <a:gd name="connsiteY3" fmla="*/ 2193691 h 2193691"/>
                <a:gd name="connsiteX4" fmla="*/ 0 w 1261696"/>
                <a:gd name="connsiteY4" fmla="*/ 874845 h 2193691"/>
                <a:gd name="connsiteX0" fmla="*/ 0 w 1261696"/>
                <a:gd name="connsiteY0" fmla="*/ 829574 h 2148420"/>
                <a:gd name="connsiteX1" fmla="*/ 1191450 w 1261696"/>
                <a:gd name="connsiteY1" fmla="*/ 13 h 2148420"/>
                <a:gd name="connsiteX2" fmla="*/ 1261696 w 1261696"/>
                <a:gd name="connsiteY2" fmla="*/ 315224 h 2148420"/>
                <a:gd name="connsiteX3" fmla="*/ 276958 w 1261696"/>
                <a:gd name="connsiteY3" fmla="*/ 2148420 h 2148420"/>
                <a:gd name="connsiteX4" fmla="*/ 0 w 1261696"/>
                <a:gd name="connsiteY4" fmla="*/ 829574 h 2148420"/>
                <a:gd name="connsiteX0" fmla="*/ 0 w 1195846"/>
                <a:gd name="connsiteY0" fmla="*/ 829571 h 2148417"/>
                <a:gd name="connsiteX1" fmla="*/ 1191450 w 1195846"/>
                <a:gd name="connsiteY1" fmla="*/ 10 h 2148417"/>
                <a:gd name="connsiteX2" fmla="*/ 1195846 w 1195846"/>
                <a:gd name="connsiteY2" fmla="*/ 434574 h 2148417"/>
                <a:gd name="connsiteX3" fmla="*/ 276958 w 1195846"/>
                <a:gd name="connsiteY3" fmla="*/ 2148417 h 2148417"/>
                <a:gd name="connsiteX4" fmla="*/ 0 w 1195846"/>
                <a:gd name="connsiteY4" fmla="*/ 829571 h 2148417"/>
                <a:gd name="connsiteX0" fmla="*/ 0 w 1195846"/>
                <a:gd name="connsiteY0" fmla="*/ 829571 h 829571"/>
                <a:gd name="connsiteX1" fmla="*/ 1191450 w 1195846"/>
                <a:gd name="connsiteY1" fmla="*/ 10 h 829571"/>
                <a:gd name="connsiteX2" fmla="*/ 1195846 w 1195846"/>
                <a:gd name="connsiteY2" fmla="*/ 434574 h 829571"/>
                <a:gd name="connsiteX3" fmla="*/ 650530 w 1195846"/>
                <a:gd name="connsiteY3" fmla="*/ 649974 h 829571"/>
                <a:gd name="connsiteX4" fmla="*/ 0 w 1195846"/>
                <a:gd name="connsiteY4" fmla="*/ 829571 h 829571"/>
                <a:gd name="connsiteX0" fmla="*/ 0 w 1195846"/>
                <a:gd name="connsiteY0" fmla="*/ 829571 h 1301650"/>
                <a:gd name="connsiteX1" fmla="*/ 1191450 w 1195846"/>
                <a:gd name="connsiteY1" fmla="*/ 10 h 1301650"/>
                <a:gd name="connsiteX2" fmla="*/ 1195846 w 1195846"/>
                <a:gd name="connsiteY2" fmla="*/ 434574 h 1301650"/>
                <a:gd name="connsiteX3" fmla="*/ 505252 w 1195846"/>
                <a:gd name="connsiteY3" fmla="*/ 1301650 h 1301650"/>
                <a:gd name="connsiteX4" fmla="*/ 0 w 1195846"/>
                <a:gd name="connsiteY4" fmla="*/ 829571 h 1301650"/>
                <a:gd name="connsiteX0" fmla="*/ 295854 w 690594"/>
                <a:gd name="connsiteY0" fmla="*/ 605428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295854 w 690594"/>
                <a:gd name="connsiteY4" fmla="*/ 605428 h 1301650"/>
                <a:gd name="connsiteX0" fmla="*/ 179632 w 690594"/>
                <a:gd name="connsiteY0" fmla="*/ 439396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179632 w 690594"/>
                <a:gd name="connsiteY4" fmla="*/ 439396 h 1301650"/>
                <a:gd name="connsiteX0" fmla="*/ 179632 w 690594"/>
                <a:gd name="connsiteY0" fmla="*/ 4822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179632 w 690594"/>
                <a:gd name="connsiteY3" fmla="*/ 4822 h 867076"/>
                <a:gd name="connsiteX0" fmla="*/ 204537 w 690594"/>
                <a:gd name="connsiteY0" fmla="*/ 67084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204537 w 690594"/>
                <a:gd name="connsiteY3" fmla="*/ 67084 h 867076"/>
                <a:gd name="connsiteX0" fmla="*/ 196236 w 690594"/>
                <a:gd name="connsiteY0" fmla="*/ 0 h 883008"/>
                <a:gd name="connsiteX1" fmla="*/ 690594 w 690594"/>
                <a:gd name="connsiteY1" fmla="*/ 15932 h 883008"/>
                <a:gd name="connsiteX2" fmla="*/ 0 w 690594"/>
                <a:gd name="connsiteY2" fmla="*/ 883008 h 883008"/>
                <a:gd name="connsiteX3" fmla="*/ 196236 w 690594"/>
                <a:gd name="connsiteY3" fmla="*/ 0 h 883008"/>
                <a:gd name="connsiteX0" fmla="*/ 196236 w 703046"/>
                <a:gd name="connsiteY0" fmla="*/ 0 h 883008"/>
                <a:gd name="connsiteX1" fmla="*/ 703046 w 703046"/>
                <a:gd name="connsiteY1" fmla="*/ 3480 h 883008"/>
                <a:gd name="connsiteX2" fmla="*/ 0 w 703046"/>
                <a:gd name="connsiteY2" fmla="*/ 883008 h 883008"/>
                <a:gd name="connsiteX3" fmla="*/ 196236 w 703046"/>
                <a:gd name="connsiteY3" fmla="*/ 0 h 88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046" h="883008">
                  <a:moveTo>
                    <a:pt x="196236" y="0"/>
                  </a:moveTo>
                  <a:lnTo>
                    <a:pt x="703046" y="3480"/>
                  </a:lnTo>
                  <a:lnTo>
                    <a:pt x="0" y="883008"/>
                  </a:lnTo>
                  <a:lnTo>
                    <a:pt x="19623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35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1"/>
            <p:cNvSpPr/>
            <p:nvPr/>
          </p:nvSpPr>
          <p:spPr>
            <a:xfrm>
              <a:off x="8211654" y="657309"/>
              <a:ext cx="954792" cy="1782554"/>
            </a:xfrm>
            <a:custGeom>
              <a:avLst/>
              <a:gdLst>
                <a:gd name="connsiteX0" fmla="*/ 0 w 470389"/>
                <a:gd name="connsiteY0" fmla="*/ 984739 h 984739"/>
                <a:gd name="connsiteX1" fmla="*/ 235195 w 470389"/>
                <a:gd name="connsiteY1" fmla="*/ 0 h 984739"/>
                <a:gd name="connsiteX2" fmla="*/ 470389 w 470389"/>
                <a:gd name="connsiteY2" fmla="*/ 984739 h 984739"/>
                <a:gd name="connsiteX3" fmla="*/ 0 w 470389"/>
                <a:gd name="connsiteY3" fmla="*/ 984739 h 984739"/>
                <a:gd name="connsiteX0" fmla="*/ 0 w 470389"/>
                <a:gd name="connsiteY0" fmla="*/ 989135 h 989135"/>
                <a:gd name="connsiteX1" fmla="*/ 437418 w 470389"/>
                <a:gd name="connsiteY1" fmla="*/ 0 h 989135"/>
                <a:gd name="connsiteX2" fmla="*/ 470389 w 470389"/>
                <a:gd name="connsiteY2" fmla="*/ 989135 h 989135"/>
                <a:gd name="connsiteX3" fmla="*/ 0 w 470389"/>
                <a:gd name="connsiteY3" fmla="*/ 989135 h 989135"/>
                <a:gd name="connsiteX0" fmla="*/ 0 w 681404"/>
                <a:gd name="connsiteY0" fmla="*/ 593481 h 989135"/>
                <a:gd name="connsiteX1" fmla="*/ 648433 w 681404"/>
                <a:gd name="connsiteY1" fmla="*/ 0 h 989135"/>
                <a:gd name="connsiteX2" fmla="*/ 681404 w 681404"/>
                <a:gd name="connsiteY2" fmla="*/ 989135 h 989135"/>
                <a:gd name="connsiteX3" fmla="*/ 0 w 681404"/>
                <a:gd name="connsiteY3" fmla="*/ 593481 h 989135"/>
                <a:gd name="connsiteX0" fmla="*/ 0 w 1121020"/>
                <a:gd name="connsiteY0" fmla="*/ 593481 h 2373923"/>
                <a:gd name="connsiteX1" fmla="*/ 648433 w 1121020"/>
                <a:gd name="connsiteY1" fmla="*/ 0 h 2373923"/>
                <a:gd name="connsiteX2" fmla="*/ 1121020 w 1121020"/>
                <a:gd name="connsiteY2" fmla="*/ 2373923 h 2373923"/>
                <a:gd name="connsiteX3" fmla="*/ 0 w 1121020"/>
                <a:gd name="connsiteY3" fmla="*/ 593481 h 2373923"/>
                <a:gd name="connsiteX0" fmla="*/ 0 w 1134209"/>
                <a:gd name="connsiteY0" fmla="*/ 593481 h 2395904"/>
                <a:gd name="connsiteX1" fmla="*/ 648433 w 1134209"/>
                <a:gd name="connsiteY1" fmla="*/ 0 h 2395904"/>
                <a:gd name="connsiteX2" fmla="*/ 1134209 w 1134209"/>
                <a:gd name="connsiteY2" fmla="*/ 2395904 h 2395904"/>
                <a:gd name="connsiteX3" fmla="*/ 0 w 1134209"/>
                <a:gd name="connsiteY3" fmla="*/ 593481 h 2395904"/>
                <a:gd name="connsiteX0" fmla="*/ 0 w 1116625"/>
                <a:gd name="connsiteY0" fmla="*/ 426428 h 2395904"/>
                <a:gd name="connsiteX1" fmla="*/ 630849 w 1116625"/>
                <a:gd name="connsiteY1" fmla="*/ 0 h 2395904"/>
                <a:gd name="connsiteX2" fmla="*/ 1116625 w 1116625"/>
                <a:gd name="connsiteY2" fmla="*/ 2395904 h 2395904"/>
                <a:gd name="connsiteX3" fmla="*/ 0 w 1116625"/>
                <a:gd name="connsiteY3" fmla="*/ 426428 h 2395904"/>
                <a:gd name="connsiteX0" fmla="*/ 0 w 1138605"/>
                <a:gd name="connsiteY0" fmla="*/ 602274 h 2395904"/>
                <a:gd name="connsiteX1" fmla="*/ 652829 w 1138605"/>
                <a:gd name="connsiteY1" fmla="*/ 0 h 2395904"/>
                <a:gd name="connsiteX2" fmla="*/ 1138605 w 1138605"/>
                <a:gd name="connsiteY2" fmla="*/ 2395904 h 2395904"/>
                <a:gd name="connsiteX3" fmla="*/ 0 w 1138605"/>
                <a:gd name="connsiteY3" fmla="*/ 602274 h 2395904"/>
                <a:gd name="connsiteX0" fmla="*/ 0 w 1370241"/>
                <a:gd name="connsiteY0" fmla="*/ 299042 h 2395904"/>
                <a:gd name="connsiteX1" fmla="*/ 884465 w 1370241"/>
                <a:gd name="connsiteY1" fmla="*/ 0 h 2395904"/>
                <a:gd name="connsiteX2" fmla="*/ 1370241 w 1370241"/>
                <a:gd name="connsiteY2" fmla="*/ 2395904 h 2395904"/>
                <a:gd name="connsiteX3" fmla="*/ 0 w 1370241"/>
                <a:gd name="connsiteY3" fmla="*/ 299042 h 2395904"/>
                <a:gd name="connsiteX0" fmla="*/ 0 w 884465"/>
                <a:gd name="connsiteY0" fmla="*/ 299042 h 947129"/>
                <a:gd name="connsiteX1" fmla="*/ 884465 w 884465"/>
                <a:gd name="connsiteY1" fmla="*/ 0 h 947129"/>
                <a:gd name="connsiteX2" fmla="*/ 662700 w 884465"/>
                <a:gd name="connsiteY2" fmla="*/ 947129 h 947129"/>
                <a:gd name="connsiteX3" fmla="*/ 0 w 884465"/>
                <a:gd name="connsiteY3" fmla="*/ 299042 h 947129"/>
                <a:gd name="connsiteX0" fmla="*/ 0 w 884465"/>
                <a:gd name="connsiteY0" fmla="*/ 299042 h 897320"/>
                <a:gd name="connsiteX1" fmla="*/ 884465 w 884465"/>
                <a:gd name="connsiteY1" fmla="*/ 0 h 897320"/>
                <a:gd name="connsiteX2" fmla="*/ 874391 w 884465"/>
                <a:gd name="connsiteY2" fmla="*/ 897320 h 897320"/>
                <a:gd name="connsiteX3" fmla="*/ 0 w 884465"/>
                <a:gd name="connsiteY3" fmla="*/ 299042 h 897320"/>
                <a:gd name="connsiteX0" fmla="*/ 0 w 884465"/>
                <a:gd name="connsiteY0" fmla="*/ 299042 h 1664187"/>
                <a:gd name="connsiteX1" fmla="*/ 884465 w 884465"/>
                <a:gd name="connsiteY1" fmla="*/ 0 h 1664187"/>
                <a:gd name="connsiteX2" fmla="*/ 874391 w 884465"/>
                <a:gd name="connsiteY2" fmla="*/ 897320 h 1664187"/>
                <a:gd name="connsiteX3" fmla="*/ 508588 w 884465"/>
                <a:gd name="connsiteY3" fmla="*/ 1658168 h 1664187"/>
                <a:gd name="connsiteX4" fmla="*/ 0 w 884465"/>
                <a:gd name="connsiteY4" fmla="*/ 299042 h 1664187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529493"/>
                <a:gd name="connsiteX1" fmla="*/ 884465 w 884465"/>
                <a:gd name="connsiteY1" fmla="*/ 0 h 1529493"/>
                <a:gd name="connsiteX2" fmla="*/ 874391 w 884465"/>
                <a:gd name="connsiteY2" fmla="*/ 897320 h 1529493"/>
                <a:gd name="connsiteX3" fmla="*/ 479532 w 884465"/>
                <a:gd name="connsiteY3" fmla="*/ 1529493 h 1529493"/>
                <a:gd name="connsiteX4" fmla="*/ 0 w 884465"/>
                <a:gd name="connsiteY4" fmla="*/ 299042 h 1529493"/>
                <a:gd name="connsiteX0" fmla="*/ 0 w 884465"/>
                <a:gd name="connsiteY0" fmla="*/ 299042 h 1683073"/>
                <a:gd name="connsiteX1" fmla="*/ 884465 w 884465"/>
                <a:gd name="connsiteY1" fmla="*/ 0 h 1683073"/>
                <a:gd name="connsiteX2" fmla="*/ 874391 w 884465"/>
                <a:gd name="connsiteY2" fmla="*/ 897320 h 1683073"/>
                <a:gd name="connsiteX3" fmla="*/ 516890 w 884465"/>
                <a:gd name="connsiteY3" fmla="*/ 1683073 h 1683073"/>
                <a:gd name="connsiteX4" fmla="*/ 0 w 884465"/>
                <a:gd name="connsiteY4" fmla="*/ 299042 h 1683073"/>
                <a:gd name="connsiteX0" fmla="*/ 0 w 901232"/>
                <a:gd name="connsiteY0" fmla="*/ 299042 h 1683073"/>
                <a:gd name="connsiteX1" fmla="*/ 884465 w 901232"/>
                <a:gd name="connsiteY1" fmla="*/ 0 h 1683073"/>
                <a:gd name="connsiteX2" fmla="*/ 900899 w 901232"/>
                <a:gd name="connsiteY2" fmla="*/ 870813 h 1683073"/>
                <a:gd name="connsiteX3" fmla="*/ 516890 w 901232"/>
                <a:gd name="connsiteY3" fmla="*/ 1683073 h 1683073"/>
                <a:gd name="connsiteX4" fmla="*/ 0 w 901232"/>
                <a:gd name="connsiteY4" fmla="*/ 299042 h 1683073"/>
                <a:gd name="connsiteX0" fmla="*/ 0 w 901507"/>
                <a:gd name="connsiteY0" fmla="*/ 299042 h 1683073"/>
                <a:gd name="connsiteX1" fmla="*/ 895825 w 901507"/>
                <a:gd name="connsiteY1" fmla="*/ 0 h 1683073"/>
                <a:gd name="connsiteX2" fmla="*/ 900899 w 901507"/>
                <a:gd name="connsiteY2" fmla="*/ 870813 h 1683073"/>
                <a:gd name="connsiteX3" fmla="*/ 516890 w 901507"/>
                <a:gd name="connsiteY3" fmla="*/ 1683073 h 1683073"/>
                <a:gd name="connsiteX4" fmla="*/ 0 w 901507"/>
                <a:gd name="connsiteY4" fmla="*/ 299042 h 168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1507" h="1683073">
                  <a:moveTo>
                    <a:pt x="0" y="299042"/>
                  </a:moveTo>
                  <a:lnTo>
                    <a:pt x="895825" y="0"/>
                  </a:lnTo>
                  <a:cubicBezTo>
                    <a:pt x="892467" y="299107"/>
                    <a:pt x="904257" y="571706"/>
                    <a:pt x="900899" y="870813"/>
                  </a:cubicBezTo>
                  <a:cubicBezTo>
                    <a:pt x="895187" y="876765"/>
                    <a:pt x="696936" y="1282795"/>
                    <a:pt x="516890" y="1683073"/>
                  </a:cubicBezTo>
                  <a:lnTo>
                    <a:pt x="0" y="2990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62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43800" y="1"/>
              <a:ext cx="1618702" cy="1195754"/>
            </a:xfrm>
            <a:custGeom>
              <a:avLst/>
              <a:gdLst>
                <a:gd name="connsiteX0" fmla="*/ 0 w 1534258"/>
                <a:gd name="connsiteY0" fmla="*/ 1494692 h 1494692"/>
                <a:gd name="connsiteX1" fmla="*/ 767129 w 1534258"/>
                <a:gd name="connsiteY1" fmla="*/ 0 h 1494692"/>
                <a:gd name="connsiteX2" fmla="*/ 1534258 w 1534258"/>
                <a:gd name="connsiteY2" fmla="*/ 1494692 h 1494692"/>
                <a:gd name="connsiteX3" fmla="*/ 0 w 1534258"/>
                <a:gd name="connsiteY3" fmla="*/ 1494692 h 1494692"/>
                <a:gd name="connsiteX0" fmla="*/ 0 w 1558436"/>
                <a:gd name="connsiteY0" fmla="*/ 1507881 h 1507881"/>
                <a:gd name="connsiteX1" fmla="*/ 1558436 w 1558436"/>
                <a:gd name="connsiteY1" fmla="*/ 0 h 1507881"/>
                <a:gd name="connsiteX2" fmla="*/ 1534258 w 1558436"/>
                <a:gd name="connsiteY2" fmla="*/ 1507881 h 1507881"/>
                <a:gd name="connsiteX3" fmla="*/ 0 w 1558436"/>
                <a:gd name="connsiteY3" fmla="*/ 1507881 h 1507881"/>
                <a:gd name="connsiteX0" fmla="*/ 0 w 2705832"/>
                <a:gd name="connsiteY0" fmla="*/ 751742 h 1507881"/>
                <a:gd name="connsiteX1" fmla="*/ 2705832 w 2705832"/>
                <a:gd name="connsiteY1" fmla="*/ 0 h 1507881"/>
                <a:gd name="connsiteX2" fmla="*/ 2681654 w 2705832"/>
                <a:gd name="connsiteY2" fmla="*/ 1507881 h 1507881"/>
                <a:gd name="connsiteX3" fmla="*/ 0 w 2705832"/>
                <a:gd name="connsiteY3" fmla="*/ 751742 h 1507881"/>
                <a:gd name="connsiteX0" fmla="*/ 0 w 2705832"/>
                <a:gd name="connsiteY0" fmla="*/ 751742 h 1600201"/>
                <a:gd name="connsiteX1" fmla="*/ 2705832 w 2705832"/>
                <a:gd name="connsiteY1" fmla="*/ 0 h 1600201"/>
                <a:gd name="connsiteX2" fmla="*/ 936381 w 2705832"/>
                <a:gd name="connsiteY2" fmla="*/ 1600201 h 1600201"/>
                <a:gd name="connsiteX3" fmla="*/ 0 w 2705832"/>
                <a:gd name="connsiteY3" fmla="*/ 751742 h 1600201"/>
                <a:gd name="connsiteX0" fmla="*/ 0 w 2705832"/>
                <a:gd name="connsiteY0" fmla="*/ 751742 h 1481504"/>
                <a:gd name="connsiteX1" fmla="*/ 2705832 w 2705832"/>
                <a:gd name="connsiteY1" fmla="*/ 0 h 1481504"/>
                <a:gd name="connsiteX2" fmla="*/ 844062 w 2705832"/>
                <a:gd name="connsiteY2" fmla="*/ 1481504 h 1481504"/>
                <a:gd name="connsiteX3" fmla="*/ 0 w 2705832"/>
                <a:gd name="connsiteY3" fmla="*/ 751742 h 1481504"/>
                <a:gd name="connsiteX0" fmla="*/ 0 w 2705832"/>
                <a:gd name="connsiteY0" fmla="*/ 751742 h 1604597"/>
                <a:gd name="connsiteX1" fmla="*/ 2705832 w 2705832"/>
                <a:gd name="connsiteY1" fmla="*/ 0 h 1604597"/>
                <a:gd name="connsiteX2" fmla="*/ 949569 w 2705832"/>
                <a:gd name="connsiteY2" fmla="*/ 1604597 h 1604597"/>
                <a:gd name="connsiteX3" fmla="*/ 0 w 2705832"/>
                <a:gd name="connsiteY3" fmla="*/ 751742 h 1604597"/>
                <a:gd name="connsiteX0" fmla="*/ 0 w 2626701"/>
                <a:gd name="connsiteY0" fmla="*/ 813289 h 1666144"/>
                <a:gd name="connsiteX1" fmla="*/ 2626701 w 2626701"/>
                <a:gd name="connsiteY1" fmla="*/ 0 h 1666144"/>
                <a:gd name="connsiteX2" fmla="*/ 949569 w 2626701"/>
                <a:gd name="connsiteY2" fmla="*/ 1666144 h 1666144"/>
                <a:gd name="connsiteX3" fmla="*/ 0 w 2626701"/>
                <a:gd name="connsiteY3" fmla="*/ 813289 h 1666144"/>
                <a:gd name="connsiteX0" fmla="*/ 0 w 2688247"/>
                <a:gd name="connsiteY0" fmla="*/ 734158 h 1587013"/>
                <a:gd name="connsiteX1" fmla="*/ 2688247 w 2688247"/>
                <a:gd name="connsiteY1" fmla="*/ 0 h 1587013"/>
                <a:gd name="connsiteX2" fmla="*/ 949569 w 2688247"/>
                <a:gd name="connsiteY2" fmla="*/ 1587013 h 1587013"/>
                <a:gd name="connsiteX3" fmla="*/ 0 w 2688247"/>
                <a:gd name="connsiteY3" fmla="*/ 734158 h 1587013"/>
                <a:gd name="connsiteX0" fmla="*/ 0 w 2695217"/>
                <a:gd name="connsiteY0" fmla="*/ 734158 h 812381"/>
                <a:gd name="connsiteX1" fmla="*/ 2688247 w 2695217"/>
                <a:gd name="connsiteY1" fmla="*/ 0 h 812381"/>
                <a:gd name="connsiteX2" fmla="*/ 2695217 w 2695217"/>
                <a:gd name="connsiteY2" fmla="*/ 812381 h 812381"/>
                <a:gd name="connsiteX3" fmla="*/ 0 w 2695217"/>
                <a:gd name="connsiteY3" fmla="*/ 734158 h 812381"/>
                <a:gd name="connsiteX0" fmla="*/ 0 w 813190"/>
                <a:gd name="connsiteY0" fmla="*/ 0 h 814669"/>
                <a:gd name="connsiteX1" fmla="*/ 806220 w 813190"/>
                <a:gd name="connsiteY1" fmla="*/ 2288 h 814669"/>
                <a:gd name="connsiteX2" fmla="*/ 813190 w 813190"/>
                <a:gd name="connsiteY2" fmla="*/ 814669 h 814669"/>
                <a:gd name="connsiteX3" fmla="*/ 0 w 813190"/>
                <a:gd name="connsiteY3" fmla="*/ 0 h 814669"/>
                <a:gd name="connsiteX0" fmla="*/ 1186049 w 1999239"/>
                <a:gd name="connsiteY0" fmla="*/ 0 h 1499280"/>
                <a:gd name="connsiteX1" fmla="*/ 1992269 w 1999239"/>
                <a:gd name="connsiteY1" fmla="*/ 2288 h 1499280"/>
                <a:gd name="connsiteX2" fmla="*/ 1999239 w 1999239"/>
                <a:gd name="connsiteY2" fmla="*/ 814669 h 1499280"/>
                <a:gd name="connsiteX3" fmla="*/ 0 w 1999239"/>
                <a:gd name="connsiteY3" fmla="*/ 1486089 h 1499280"/>
                <a:gd name="connsiteX4" fmla="*/ 1186049 w 1999239"/>
                <a:gd name="connsiteY4" fmla="*/ 0 h 1499280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817704 w 1999239"/>
                <a:gd name="connsiteY1" fmla="*/ 29564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14281"/>
                <a:gd name="connsiteY0" fmla="*/ 0 h 1486089"/>
                <a:gd name="connsiteX1" fmla="*/ 2014089 w 2014281"/>
                <a:gd name="connsiteY1" fmla="*/ 7743 h 1486089"/>
                <a:gd name="connsiteX2" fmla="*/ 1999239 w 2014281"/>
                <a:gd name="connsiteY2" fmla="*/ 814669 h 1486089"/>
                <a:gd name="connsiteX3" fmla="*/ 0 w 2014281"/>
                <a:gd name="connsiteY3" fmla="*/ 1486089 h 1486089"/>
                <a:gd name="connsiteX4" fmla="*/ 1186049 w 2014281"/>
                <a:gd name="connsiteY4" fmla="*/ 0 h 1486089"/>
                <a:gd name="connsiteX0" fmla="*/ 1186049 w 2014089"/>
                <a:gd name="connsiteY0" fmla="*/ 0 h 1486089"/>
                <a:gd name="connsiteX1" fmla="*/ 2014089 w 2014089"/>
                <a:gd name="connsiteY1" fmla="*/ 7743 h 1486089"/>
                <a:gd name="connsiteX2" fmla="*/ 1999239 w 2014089"/>
                <a:gd name="connsiteY2" fmla="*/ 814669 h 1486089"/>
                <a:gd name="connsiteX3" fmla="*/ 0 w 2014089"/>
                <a:gd name="connsiteY3" fmla="*/ 1486089 h 1486089"/>
                <a:gd name="connsiteX4" fmla="*/ 1186049 w 2014089"/>
                <a:gd name="connsiteY4" fmla="*/ 0 h 1486089"/>
                <a:gd name="connsiteX0" fmla="*/ 1186049 w 1999239"/>
                <a:gd name="connsiteY0" fmla="*/ 0 h 1486089"/>
                <a:gd name="connsiteX1" fmla="*/ 1795883 w 1999239"/>
                <a:gd name="connsiteY1" fmla="*/ 198673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99239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890136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91504 w 2014089"/>
                <a:gd name="connsiteY0" fmla="*/ 0 h 1382441"/>
                <a:gd name="connsiteX1" fmla="*/ 2014089 w 2014089"/>
                <a:gd name="connsiteY1" fmla="*/ 2288 h 1382441"/>
                <a:gd name="connsiteX2" fmla="*/ 1993784 w 2014089"/>
                <a:gd name="connsiteY2" fmla="*/ 831034 h 1382441"/>
                <a:gd name="connsiteX3" fmla="*/ 0 w 2014089"/>
                <a:gd name="connsiteY3" fmla="*/ 1382441 h 1382441"/>
                <a:gd name="connsiteX4" fmla="*/ 1191504 w 2014089"/>
                <a:gd name="connsiteY4" fmla="*/ 0 h 1382441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66142 w 2008634"/>
                <a:gd name="connsiteY0" fmla="*/ 12672 h 1483831"/>
                <a:gd name="connsiteX1" fmla="*/ 2008634 w 2008634"/>
                <a:gd name="connsiteY1" fmla="*/ 30 h 1483831"/>
                <a:gd name="connsiteX2" fmla="*/ 1988329 w 2008634"/>
                <a:gd name="connsiteY2" fmla="*/ 828776 h 1483831"/>
                <a:gd name="connsiteX3" fmla="*/ 0 w 2008634"/>
                <a:gd name="connsiteY3" fmla="*/ 1483831 h 1483831"/>
                <a:gd name="connsiteX4" fmla="*/ 1166142 w 2008634"/>
                <a:gd name="connsiteY4" fmla="*/ 12672 h 1483831"/>
                <a:gd name="connsiteX0" fmla="*/ 1172052 w 2008634"/>
                <a:gd name="connsiteY0" fmla="*/ 3777 h 1483801"/>
                <a:gd name="connsiteX1" fmla="*/ 2008634 w 2008634"/>
                <a:gd name="connsiteY1" fmla="*/ 0 h 1483801"/>
                <a:gd name="connsiteX2" fmla="*/ 1988329 w 2008634"/>
                <a:gd name="connsiteY2" fmla="*/ 828746 h 1483801"/>
                <a:gd name="connsiteX3" fmla="*/ 0 w 2008634"/>
                <a:gd name="connsiteY3" fmla="*/ 1483801 h 1483801"/>
                <a:gd name="connsiteX4" fmla="*/ 1172052 w 2008634"/>
                <a:gd name="connsiteY4" fmla="*/ 3777 h 148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8634" h="1483801">
                  <a:moveTo>
                    <a:pt x="1172052" y="3777"/>
                  </a:moveTo>
                  <a:lnTo>
                    <a:pt x="2008634" y="0"/>
                  </a:lnTo>
                  <a:cubicBezTo>
                    <a:pt x="2005502" y="128960"/>
                    <a:pt x="2007826" y="574318"/>
                    <a:pt x="1988329" y="828746"/>
                  </a:cubicBezTo>
                  <a:cubicBezTo>
                    <a:pt x="1807424" y="879806"/>
                    <a:pt x="355467" y="1367279"/>
                    <a:pt x="0" y="1483801"/>
                  </a:cubicBezTo>
                  <a:lnTo>
                    <a:pt x="1172052" y="3777"/>
                  </a:lnTo>
                  <a:close/>
                </a:path>
              </a:pathLst>
            </a:custGeom>
            <a:gradFill>
              <a:gsLst>
                <a:gs pos="0">
                  <a:srgbClr val="7D8793"/>
                </a:gs>
                <a:gs pos="100000">
                  <a:srgbClr val="5C6673"/>
                </a:gs>
              </a:gsLst>
              <a:lin ang="81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250" y="1691752"/>
            <a:ext cx="1695500" cy="1695500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pic>
        <p:nvPicPr>
          <p:cNvPr id="20" name="Picture 19" title="White COWIlog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2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 B">
    <p:bg>
      <p:bgPr>
        <a:solidFill>
          <a:srgbClr val="F04E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6197662" y="1974"/>
            <a:ext cx="2946338" cy="2436590"/>
            <a:chOff x="6216164" y="12"/>
            <a:chExt cx="2946338" cy="2436590"/>
          </a:xfrm>
        </p:grpSpPr>
        <p:sp>
          <p:nvSpPr>
            <p:cNvPr id="12" name="Isosceles Triangle 11"/>
            <p:cNvSpPr/>
            <p:nvPr/>
          </p:nvSpPr>
          <p:spPr>
            <a:xfrm>
              <a:off x="6216164" y="12"/>
              <a:ext cx="1742414" cy="928845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977" h="859312">
                  <a:moveTo>
                    <a:pt x="994458" y="3982"/>
                  </a:moveTo>
                  <a:lnTo>
                    <a:pt x="1611977" y="0"/>
                  </a:lnTo>
                  <a:lnTo>
                    <a:pt x="1429109" y="859312"/>
                  </a:lnTo>
                  <a:lnTo>
                    <a:pt x="0" y="540907"/>
                  </a:lnTo>
                  <a:lnTo>
                    <a:pt x="994458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1"/>
            <p:cNvSpPr/>
            <p:nvPr/>
          </p:nvSpPr>
          <p:spPr>
            <a:xfrm>
              <a:off x="7759112" y="1881"/>
              <a:ext cx="744486" cy="936462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1108335 w 1611977"/>
                <a:gd name="connsiteY0" fmla="*/ 138195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1108335 w 1611977"/>
                <a:gd name="connsiteY4" fmla="*/ 138195 h 859312"/>
                <a:gd name="connsiteX0" fmla="*/ 1112403 w 1611977"/>
                <a:gd name="connsiteY0" fmla="*/ 0 h 859397"/>
                <a:gd name="connsiteX1" fmla="*/ 1611977 w 1611977"/>
                <a:gd name="connsiteY1" fmla="*/ 85 h 859397"/>
                <a:gd name="connsiteX2" fmla="*/ 1429109 w 1611977"/>
                <a:gd name="connsiteY2" fmla="*/ 859397 h 859397"/>
                <a:gd name="connsiteX3" fmla="*/ 0 w 1611977"/>
                <a:gd name="connsiteY3" fmla="*/ 540992 h 859397"/>
                <a:gd name="connsiteX4" fmla="*/ 1112403 w 1611977"/>
                <a:gd name="connsiteY4" fmla="*/ 0 h 859397"/>
                <a:gd name="connsiteX0" fmla="*/ 185114 w 684688"/>
                <a:gd name="connsiteY0" fmla="*/ 0 h 859397"/>
                <a:gd name="connsiteX1" fmla="*/ 684688 w 684688"/>
                <a:gd name="connsiteY1" fmla="*/ 85 h 859397"/>
                <a:gd name="connsiteX2" fmla="*/ 501820 w 684688"/>
                <a:gd name="connsiteY2" fmla="*/ 859397 h 859397"/>
                <a:gd name="connsiteX3" fmla="*/ 0 w 684688"/>
                <a:gd name="connsiteY3" fmla="*/ 850089 h 859397"/>
                <a:gd name="connsiteX4" fmla="*/ 185114 w 684688"/>
                <a:gd name="connsiteY4" fmla="*/ 0 h 859397"/>
                <a:gd name="connsiteX0" fmla="*/ 185114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85114 w 684688"/>
                <a:gd name="connsiteY3" fmla="*/ 0 h 850089"/>
                <a:gd name="connsiteX0" fmla="*/ 172912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72912 w 684688"/>
                <a:gd name="connsiteY3" fmla="*/ 0 h 850089"/>
                <a:gd name="connsiteX0" fmla="*/ 136308 w 648084"/>
                <a:gd name="connsiteY0" fmla="*/ 0 h 870425"/>
                <a:gd name="connsiteX1" fmla="*/ 648084 w 648084"/>
                <a:gd name="connsiteY1" fmla="*/ 85 h 870425"/>
                <a:gd name="connsiteX2" fmla="*/ 0 w 648084"/>
                <a:gd name="connsiteY2" fmla="*/ 870425 h 870425"/>
                <a:gd name="connsiteX3" fmla="*/ 136308 w 648084"/>
                <a:gd name="connsiteY3" fmla="*/ 0 h 870425"/>
                <a:gd name="connsiteX0" fmla="*/ 176978 w 688754"/>
                <a:gd name="connsiteY0" fmla="*/ 0 h 866358"/>
                <a:gd name="connsiteX1" fmla="*/ 688754 w 688754"/>
                <a:gd name="connsiteY1" fmla="*/ 85 h 866358"/>
                <a:gd name="connsiteX2" fmla="*/ 0 w 688754"/>
                <a:gd name="connsiteY2" fmla="*/ 866358 h 866358"/>
                <a:gd name="connsiteX3" fmla="*/ 176978 w 688754"/>
                <a:gd name="connsiteY3" fmla="*/ 0 h 86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754" h="866358">
                  <a:moveTo>
                    <a:pt x="176978" y="0"/>
                  </a:moveTo>
                  <a:lnTo>
                    <a:pt x="688754" y="85"/>
                  </a:lnTo>
                  <a:lnTo>
                    <a:pt x="0" y="866358"/>
                  </a:lnTo>
                  <a:lnTo>
                    <a:pt x="17697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1"/>
            <p:cNvSpPr/>
            <p:nvPr/>
          </p:nvSpPr>
          <p:spPr>
            <a:xfrm>
              <a:off x="8212744" y="647381"/>
              <a:ext cx="944354" cy="178922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  <a:gd name="connsiteX0" fmla="*/ 880581 w 1652648"/>
                <a:gd name="connsiteY0" fmla="*/ 223603 h 1325850"/>
                <a:gd name="connsiteX1" fmla="*/ 1652648 w 1652648"/>
                <a:gd name="connsiteY1" fmla="*/ 0 h 1325850"/>
                <a:gd name="connsiteX2" fmla="*/ 1481981 w 1652648"/>
                <a:gd name="connsiteY2" fmla="*/ 830843 h 1325850"/>
                <a:gd name="connsiteX3" fmla="*/ 0 w 1652648"/>
                <a:gd name="connsiteY3" fmla="*/ 1325850 h 1325850"/>
                <a:gd name="connsiteX4" fmla="*/ 880581 w 1652648"/>
                <a:gd name="connsiteY4" fmla="*/ 223603 h 1325850"/>
                <a:gd name="connsiteX0" fmla="*/ 880581 w 1502167"/>
                <a:gd name="connsiteY0" fmla="*/ 284609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880581 w 1502167"/>
                <a:gd name="connsiteY4" fmla="*/ 284609 h 1386856"/>
                <a:gd name="connsiteX0" fmla="*/ 632491 w 1502167"/>
                <a:gd name="connsiteY0" fmla="*/ 300877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632491 w 1502167"/>
                <a:gd name="connsiteY4" fmla="*/ 300877 h 1386856"/>
                <a:gd name="connsiteX0" fmla="*/ 0 w 869676"/>
                <a:gd name="connsiteY0" fmla="*/ 300877 h 1655282"/>
                <a:gd name="connsiteX1" fmla="*/ 869676 w 869676"/>
                <a:gd name="connsiteY1" fmla="*/ 0 h 1655282"/>
                <a:gd name="connsiteX2" fmla="*/ 849490 w 869676"/>
                <a:gd name="connsiteY2" fmla="*/ 891849 h 1655282"/>
                <a:gd name="connsiteX3" fmla="*/ 506286 w 869676"/>
                <a:gd name="connsiteY3" fmla="*/ 1655282 h 1655282"/>
                <a:gd name="connsiteX4" fmla="*/ 0 w 869676"/>
                <a:gd name="connsiteY4" fmla="*/ 300877 h 1655282"/>
                <a:gd name="connsiteX0" fmla="*/ 0 w 873660"/>
                <a:gd name="connsiteY0" fmla="*/ 300877 h 1655282"/>
                <a:gd name="connsiteX1" fmla="*/ 869676 w 873660"/>
                <a:gd name="connsiteY1" fmla="*/ 0 h 1655282"/>
                <a:gd name="connsiteX2" fmla="*/ 873660 w 873660"/>
                <a:gd name="connsiteY2" fmla="*/ 867679 h 1655282"/>
                <a:gd name="connsiteX3" fmla="*/ 506286 w 873660"/>
                <a:gd name="connsiteY3" fmla="*/ 1655282 h 1655282"/>
                <a:gd name="connsiteX4" fmla="*/ 0 w 873660"/>
                <a:gd name="connsiteY4" fmla="*/ 300877 h 165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3660" h="1655282">
                  <a:moveTo>
                    <a:pt x="0" y="300877"/>
                  </a:moveTo>
                  <a:lnTo>
                    <a:pt x="869676" y="0"/>
                  </a:lnTo>
                  <a:lnTo>
                    <a:pt x="873660" y="867679"/>
                  </a:lnTo>
                  <a:lnTo>
                    <a:pt x="506286" y="1655282"/>
                  </a:lnTo>
                  <a:lnTo>
                    <a:pt x="0" y="3008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1"/>
            <p:cNvSpPr/>
            <p:nvPr/>
          </p:nvSpPr>
          <p:spPr>
            <a:xfrm>
              <a:off x="7543180" y="1973"/>
              <a:ext cx="1619322" cy="119574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8100" h="1106229">
                  <a:moveTo>
                    <a:pt x="880581" y="3982"/>
                  </a:moveTo>
                  <a:lnTo>
                    <a:pt x="1498100" y="0"/>
                  </a:lnTo>
                  <a:lnTo>
                    <a:pt x="1481981" y="611222"/>
                  </a:lnTo>
                  <a:lnTo>
                    <a:pt x="0" y="1106229"/>
                  </a:lnTo>
                  <a:lnTo>
                    <a:pt x="880581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250" y="1691752"/>
            <a:ext cx="1695500" cy="169550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pic>
        <p:nvPicPr>
          <p:cNvPr id="21" name="Picture 20" title="White COWIlog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1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 C">
    <p:bg>
      <p:bgPr>
        <a:solidFill>
          <a:srgbClr val="807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6205390" y="1"/>
            <a:ext cx="2938610" cy="2454026"/>
            <a:chOff x="6205390" y="8368"/>
            <a:chExt cx="2938610" cy="2454026"/>
          </a:xfrm>
        </p:grpSpPr>
        <p:sp>
          <p:nvSpPr>
            <p:cNvPr id="12" name="Isosceles Triangle 9"/>
            <p:cNvSpPr/>
            <p:nvPr/>
          </p:nvSpPr>
          <p:spPr>
            <a:xfrm>
              <a:off x="6205390" y="8644"/>
              <a:ext cx="1738875" cy="927638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1001599"/>
                <a:gd name="connsiteY0" fmla="*/ 0 h 1167234"/>
                <a:gd name="connsiteX1" fmla="*/ 601272 w 1001599"/>
                <a:gd name="connsiteY1" fmla="*/ 2253 h 1167234"/>
                <a:gd name="connsiteX2" fmla="*/ 1001599 w 1001599"/>
                <a:gd name="connsiteY2" fmla="*/ 1167234 h 1167234"/>
                <a:gd name="connsiteX3" fmla="*/ 0 w 1001599"/>
                <a:gd name="connsiteY3" fmla="*/ 0 h 1167234"/>
                <a:gd name="connsiteX0" fmla="*/ 0 w 601272"/>
                <a:gd name="connsiteY0" fmla="*/ 0 h 840098"/>
                <a:gd name="connsiteX1" fmla="*/ 601272 w 601272"/>
                <a:gd name="connsiteY1" fmla="*/ 2253 h 840098"/>
                <a:gd name="connsiteX2" fmla="*/ 428103 w 601272"/>
                <a:gd name="connsiteY2" fmla="*/ 840098 h 840098"/>
                <a:gd name="connsiteX3" fmla="*/ 0 w 601272"/>
                <a:gd name="connsiteY3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731052"/>
                <a:gd name="connsiteX1" fmla="*/ 1597488 w 1597488"/>
                <a:gd name="connsiteY1" fmla="*/ 2253 h 731052"/>
                <a:gd name="connsiteX2" fmla="*/ 1339507 w 1597488"/>
                <a:gd name="connsiteY2" fmla="*/ 731052 h 731052"/>
                <a:gd name="connsiteX3" fmla="*/ 0 w 1597488"/>
                <a:gd name="connsiteY3" fmla="*/ 539401 h 731052"/>
                <a:gd name="connsiteX4" fmla="*/ 996216 w 1597488"/>
                <a:gd name="connsiteY4" fmla="*/ 0 h 731052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88" h="852213">
                  <a:moveTo>
                    <a:pt x="996216" y="0"/>
                  </a:moveTo>
                  <a:lnTo>
                    <a:pt x="1597488" y="2253"/>
                  </a:lnTo>
                  <a:lnTo>
                    <a:pt x="1412204" y="852213"/>
                  </a:lnTo>
                  <a:lnTo>
                    <a:pt x="0" y="539401"/>
                  </a:lnTo>
                  <a:lnTo>
                    <a:pt x="996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9"/>
            <p:cNvSpPr/>
            <p:nvPr/>
          </p:nvSpPr>
          <p:spPr>
            <a:xfrm>
              <a:off x="7736773" y="12728"/>
              <a:ext cx="733618" cy="94716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884477"/>
                <a:gd name="connsiteY0" fmla="*/ 1786 h 1164981"/>
                <a:gd name="connsiteX1" fmla="*/ 484150 w 884477"/>
                <a:gd name="connsiteY1" fmla="*/ 0 h 1164981"/>
                <a:gd name="connsiteX2" fmla="*/ 884477 w 884477"/>
                <a:gd name="connsiteY2" fmla="*/ 1164981 h 1164981"/>
                <a:gd name="connsiteX3" fmla="*/ 0 w 884477"/>
                <a:gd name="connsiteY3" fmla="*/ 1786 h 1164981"/>
                <a:gd name="connsiteX0" fmla="*/ 177702 w 661852"/>
                <a:gd name="connsiteY0" fmla="*/ 1786 h 849962"/>
                <a:gd name="connsiteX1" fmla="*/ 661852 w 661852"/>
                <a:gd name="connsiteY1" fmla="*/ 0 h 849962"/>
                <a:gd name="connsiteX2" fmla="*/ 0 w 661852"/>
                <a:gd name="connsiteY2" fmla="*/ 849962 h 849962"/>
                <a:gd name="connsiteX3" fmla="*/ 177702 w 661852"/>
                <a:gd name="connsiteY3" fmla="*/ 1786 h 849962"/>
                <a:gd name="connsiteX0" fmla="*/ 109044 w 593194"/>
                <a:gd name="connsiteY0" fmla="*/ 1786 h 805536"/>
                <a:gd name="connsiteX1" fmla="*/ 593194 w 593194"/>
                <a:gd name="connsiteY1" fmla="*/ 0 h 805536"/>
                <a:gd name="connsiteX2" fmla="*/ 0 w 593194"/>
                <a:gd name="connsiteY2" fmla="*/ 805536 h 805536"/>
                <a:gd name="connsiteX3" fmla="*/ 109044 w 593194"/>
                <a:gd name="connsiteY3" fmla="*/ 1786 h 805536"/>
                <a:gd name="connsiteX0" fmla="*/ 189818 w 673968"/>
                <a:gd name="connsiteY0" fmla="*/ 1786 h 870156"/>
                <a:gd name="connsiteX1" fmla="*/ 673968 w 673968"/>
                <a:gd name="connsiteY1" fmla="*/ 0 h 870156"/>
                <a:gd name="connsiteX2" fmla="*/ 0 w 673968"/>
                <a:gd name="connsiteY2" fmla="*/ 870156 h 870156"/>
                <a:gd name="connsiteX3" fmla="*/ 189818 w 673968"/>
                <a:gd name="connsiteY3" fmla="*/ 1786 h 87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968" h="870156">
                  <a:moveTo>
                    <a:pt x="189818" y="1786"/>
                  </a:moveTo>
                  <a:lnTo>
                    <a:pt x="673968" y="0"/>
                  </a:lnTo>
                  <a:lnTo>
                    <a:pt x="0" y="870156"/>
                  </a:lnTo>
                  <a:lnTo>
                    <a:pt x="189818" y="17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9"/>
            <p:cNvSpPr/>
            <p:nvPr/>
          </p:nvSpPr>
          <p:spPr>
            <a:xfrm>
              <a:off x="8184816" y="677154"/>
              <a:ext cx="942153" cy="1785240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  <a:gd name="connsiteX0" fmla="*/ 901179 w 1523819"/>
                <a:gd name="connsiteY0" fmla="*/ 252837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901179 w 1523819"/>
                <a:gd name="connsiteY4" fmla="*/ 252837 h 1398367"/>
                <a:gd name="connsiteX0" fmla="*/ 624101 w 1523819"/>
                <a:gd name="connsiteY0" fmla="*/ 294818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624101 w 1523819"/>
                <a:gd name="connsiteY4" fmla="*/ 294818 h 1398367"/>
                <a:gd name="connsiteX0" fmla="*/ 0 w 899718"/>
                <a:gd name="connsiteY0" fmla="*/ 294818 h 1704832"/>
                <a:gd name="connsiteX1" fmla="*/ 899189 w 899718"/>
                <a:gd name="connsiteY1" fmla="*/ 0 h 1704832"/>
                <a:gd name="connsiteX2" fmla="*/ 898313 w 899718"/>
                <a:gd name="connsiteY2" fmla="*/ 897760 h 1704832"/>
                <a:gd name="connsiteX3" fmla="*/ 530389 w 899718"/>
                <a:gd name="connsiteY3" fmla="*/ 1704832 h 1704832"/>
                <a:gd name="connsiteX4" fmla="*/ 0 w 899718"/>
                <a:gd name="connsiteY4" fmla="*/ 294818 h 170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718" h="1704832">
                  <a:moveTo>
                    <a:pt x="0" y="294818"/>
                  </a:moveTo>
                  <a:lnTo>
                    <a:pt x="899189" y="0"/>
                  </a:lnTo>
                  <a:cubicBezTo>
                    <a:pt x="894699" y="208294"/>
                    <a:pt x="902803" y="819609"/>
                    <a:pt x="898313" y="897760"/>
                  </a:cubicBezTo>
                  <a:lnTo>
                    <a:pt x="530389" y="1704832"/>
                  </a:lnTo>
                  <a:lnTo>
                    <a:pt x="0" y="2948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/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31279" y="8368"/>
              <a:ext cx="1612721" cy="119955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0083" h="1145530">
                  <a:moveTo>
                    <a:pt x="901179" y="0"/>
                  </a:moveTo>
                  <a:lnTo>
                    <a:pt x="1540083" y="3250"/>
                  </a:lnTo>
                  <a:cubicBezTo>
                    <a:pt x="1535593" y="211544"/>
                    <a:pt x="1526904" y="566772"/>
                    <a:pt x="1522414" y="644923"/>
                  </a:cubicBezTo>
                  <a:lnTo>
                    <a:pt x="0" y="1145530"/>
                  </a:lnTo>
                  <a:lnTo>
                    <a:pt x="90117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250" y="1691752"/>
            <a:ext cx="1695500" cy="169550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pic>
        <p:nvPicPr>
          <p:cNvPr id="21" name="Picture 20" title="White COWIlog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5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estions A">
    <p:bg>
      <p:bgPr>
        <a:solidFill>
          <a:srgbClr val="7D88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6206453" y="-2691"/>
            <a:ext cx="2941493" cy="2439862"/>
            <a:chOff x="6224953" y="1"/>
            <a:chExt cx="2941493" cy="2439862"/>
          </a:xfrm>
        </p:grpSpPr>
        <p:sp>
          <p:nvSpPr>
            <p:cNvPr id="13" name="Isosceles Triangle 13"/>
            <p:cNvSpPr/>
            <p:nvPr/>
          </p:nvSpPr>
          <p:spPr>
            <a:xfrm>
              <a:off x="6224953" y="4686"/>
              <a:ext cx="1762587" cy="925006"/>
            </a:xfrm>
            <a:custGeom>
              <a:avLst/>
              <a:gdLst>
                <a:gd name="connsiteX0" fmla="*/ 0 w 1274885"/>
                <a:gd name="connsiteY0" fmla="*/ 830486 h 830486"/>
                <a:gd name="connsiteX1" fmla="*/ 637443 w 1274885"/>
                <a:gd name="connsiteY1" fmla="*/ 0 h 830486"/>
                <a:gd name="connsiteX2" fmla="*/ 1274885 w 1274885"/>
                <a:gd name="connsiteY2" fmla="*/ 830486 h 830486"/>
                <a:gd name="connsiteX3" fmla="*/ 0 w 1274885"/>
                <a:gd name="connsiteY3" fmla="*/ 830486 h 830486"/>
                <a:gd name="connsiteX0" fmla="*/ 501161 w 1776046"/>
                <a:gd name="connsiteY0" fmla="*/ 1362420 h 1362420"/>
                <a:gd name="connsiteX1" fmla="*/ 0 w 1776046"/>
                <a:gd name="connsiteY1" fmla="*/ 0 h 1362420"/>
                <a:gd name="connsiteX2" fmla="*/ 1776046 w 1776046"/>
                <a:gd name="connsiteY2" fmla="*/ 1362420 h 1362420"/>
                <a:gd name="connsiteX3" fmla="*/ 501161 w 1776046"/>
                <a:gd name="connsiteY3" fmla="*/ 1362420 h 1362420"/>
                <a:gd name="connsiteX0" fmla="*/ 501161 w 1973873"/>
                <a:gd name="connsiteY0" fmla="*/ 1362420 h 1362420"/>
                <a:gd name="connsiteX1" fmla="*/ 0 w 1973873"/>
                <a:gd name="connsiteY1" fmla="*/ 0 h 1362420"/>
                <a:gd name="connsiteX2" fmla="*/ 1973873 w 1973873"/>
                <a:gd name="connsiteY2" fmla="*/ 518358 h 1362420"/>
                <a:gd name="connsiteX3" fmla="*/ 501161 w 1973873"/>
                <a:gd name="connsiteY3" fmla="*/ 1362420 h 1362420"/>
                <a:gd name="connsiteX0" fmla="*/ 1472711 w 1973873"/>
                <a:gd name="connsiteY0" fmla="*/ 1437154 h 1437154"/>
                <a:gd name="connsiteX1" fmla="*/ 0 w 1973873"/>
                <a:gd name="connsiteY1" fmla="*/ 0 h 1437154"/>
                <a:gd name="connsiteX2" fmla="*/ 1973873 w 1973873"/>
                <a:gd name="connsiteY2" fmla="*/ 518358 h 1437154"/>
                <a:gd name="connsiteX3" fmla="*/ 1472711 w 1973873"/>
                <a:gd name="connsiteY3" fmla="*/ 1437154 h 1437154"/>
                <a:gd name="connsiteX0" fmla="*/ 1472711 w 1978269"/>
                <a:gd name="connsiteY0" fmla="*/ 1437154 h 1437154"/>
                <a:gd name="connsiteX1" fmla="*/ 0 w 1978269"/>
                <a:gd name="connsiteY1" fmla="*/ 0 h 1437154"/>
                <a:gd name="connsiteX2" fmla="*/ 1978269 w 1978269"/>
                <a:gd name="connsiteY2" fmla="*/ 619470 h 1437154"/>
                <a:gd name="connsiteX3" fmla="*/ 1472711 w 1978269"/>
                <a:gd name="connsiteY3" fmla="*/ 1437154 h 1437154"/>
                <a:gd name="connsiteX0" fmla="*/ 1472711 w 1965081"/>
                <a:gd name="connsiteY0" fmla="*/ 1437154 h 1437154"/>
                <a:gd name="connsiteX1" fmla="*/ 0 w 1965081"/>
                <a:gd name="connsiteY1" fmla="*/ 0 h 1437154"/>
                <a:gd name="connsiteX2" fmla="*/ 1965081 w 1965081"/>
                <a:gd name="connsiteY2" fmla="*/ 513962 h 1437154"/>
                <a:gd name="connsiteX3" fmla="*/ 1472711 w 1965081"/>
                <a:gd name="connsiteY3" fmla="*/ 1437154 h 1437154"/>
                <a:gd name="connsiteX0" fmla="*/ 140301 w 632671"/>
                <a:gd name="connsiteY0" fmla="*/ 923192 h 923192"/>
                <a:gd name="connsiteX1" fmla="*/ 0 w 632671"/>
                <a:gd name="connsiteY1" fmla="*/ 739 h 923192"/>
                <a:gd name="connsiteX2" fmla="*/ 632671 w 632671"/>
                <a:gd name="connsiteY2" fmla="*/ 0 h 923192"/>
                <a:gd name="connsiteX3" fmla="*/ 140301 w 632671"/>
                <a:gd name="connsiteY3" fmla="*/ 923192 h 923192"/>
                <a:gd name="connsiteX0" fmla="*/ 447461 w 632671"/>
                <a:gd name="connsiteY0" fmla="*/ 865081 h 865081"/>
                <a:gd name="connsiteX1" fmla="*/ 0 w 632671"/>
                <a:gd name="connsiteY1" fmla="*/ 739 h 865081"/>
                <a:gd name="connsiteX2" fmla="*/ 632671 w 632671"/>
                <a:gd name="connsiteY2" fmla="*/ 0 h 865081"/>
                <a:gd name="connsiteX3" fmla="*/ 447461 w 632671"/>
                <a:gd name="connsiteY3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33349 w 1664218"/>
                <a:gd name="connsiteY0" fmla="*/ 802819 h 802819"/>
                <a:gd name="connsiteX1" fmla="*/ 0 w 1664218"/>
                <a:gd name="connsiteY1" fmla="*/ 551421 h 802819"/>
                <a:gd name="connsiteX2" fmla="*/ 1031547 w 1664218"/>
                <a:gd name="connsiteY2" fmla="*/ 739 h 802819"/>
                <a:gd name="connsiteX3" fmla="*/ 1664218 w 1664218"/>
                <a:gd name="connsiteY3" fmla="*/ 0 h 802819"/>
                <a:gd name="connsiteX4" fmla="*/ 1433349 w 1664218"/>
                <a:gd name="connsiteY4" fmla="*/ 802819 h 802819"/>
                <a:gd name="connsiteX0" fmla="*/ 1470707 w 1664218"/>
                <a:gd name="connsiteY0" fmla="*/ 873383 h 873383"/>
                <a:gd name="connsiteX1" fmla="*/ 0 w 1664218"/>
                <a:gd name="connsiteY1" fmla="*/ 551421 h 873383"/>
                <a:gd name="connsiteX2" fmla="*/ 1031547 w 1664218"/>
                <a:gd name="connsiteY2" fmla="*/ 739 h 873383"/>
                <a:gd name="connsiteX3" fmla="*/ 1664218 w 1664218"/>
                <a:gd name="connsiteY3" fmla="*/ 0 h 873383"/>
                <a:gd name="connsiteX4" fmla="*/ 1470707 w 1664218"/>
                <a:gd name="connsiteY4" fmla="*/ 873383 h 873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4218" h="873383">
                  <a:moveTo>
                    <a:pt x="1470707" y="873383"/>
                  </a:moveTo>
                  <a:cubicBezTo>
                    <a:pt x="1378948" y="855997"/>
                    <a:pt x="4591" y="552203"/>
                    <a:pt x="0" y="551421"/>
                  </a:cubicBezTo>
                  <a:lnTo>
                    <a:pt x="1031547" y="739"/>
                  </a:lnTo>
                  <a:lnTo>
                    <a:pt x="1664218" y="0"/>
                  </a:lnTo>
                  <a:lnTo>
                    <a:pt x="1470707" y="873383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5C6673"/>
                </a:gs>
                <a:gs pos="0">
                  <a:srgbClr val="7D8793"/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2"/>
            <p:cNvSpPr/>
            <p:nvPr/>
          </p:nvSpPr>
          <p:spPr>
            <a:xfrm>
              <a:off x="7758996" y="3639"/>
              <a:ext cx="744602" cy="935201"/>
            </a:xfrm>
            <a:custGeom>
              <a:avLst/>
              <a:gdLst>
                <a:gd name="connsiteX0" fmla="*/ 0 w 923192"/>
                <a:gd name="connsiteY0" fmla="*/ 1384788 h 1384788"/>
                <a:gd name="connsiteX1" fmla="*/ 461596 w 923192"/>
                <a:gd name="connsiteY1" fmla="*/ 0 h 1384788"/>
                <a:gd name="connsiteX2" fmla="*/ 923192 w 923192"/>
                <a:gd name="connsiteY2" fmla="*/ 1384788 h 1384788"/>
                <a:gd name="connsiteX3" fmla="*/ 0 w 923192"/>
                <a:gd name="connsiteY3" fmla="*/ 1384788 h 1384788"/>
                <a:gd name="connsiteX0" fmla="*/ 0 w 1077058"/>
                <a:gd name="connsiteY0" fmla="*/ 1626576 h 1626576"/>
                <a:gd name="connsiteX1" fmla="*/ 1077058 w 1077058"/>
                <a:gd name="connsiteY1" fmla="*/ 0 h 1626576"/>
                <a:gd name="connsiteX2" fmla="*/ 923192 w 1077058"/>
                <a:gd name="connsiteY2" fmla="*/ 1626576 h 1626576"/>
                <a:gd name="connsiteX3" fmla="*/ 0 w 1077058"/>
                <a:gd name="connsiteY3" fmla="*/ 1626576 h 1626576"/>
                <a:gd name="connsiteX0" fmla="*/ 0 w 1257300"/>
                <a:gd name="connsiteY0" fmla="*/ 874834 h 1626576"/>
                <a:gd name="connsiteX1" fmla="*/ 1257300 w 1257300"/>
                <a:gd name="connsiteY1" fmla="*/ 0 h 1626576"/>
                <a:gd name="connsiteX2" fmla="*/ 1103434 w 1257300"/>
                <a:gd name="connsiteY2" fmla="*/ 1626576 h 1626576"/>
                <a:gd name="connsiteX3" fmla="*/ 0 w 1257300"/>
                <a:gd name="connsiteY3" fmla="*/ 874834 h 1626576"/>
                <a:gd name="connsiteX0" fmla="*/ 0 w 1257300"/>
                <a:gd name="connsiteY0" fmla="*/ 874834 h 2198076"/>
                <a:gd name="connsiteX1" fmla="*/ 1257300 w 1257300"/>
                <a:gd name="connsiteY1" fmla="*/ 0 h 2198076"/>
                <a:gd name="connsiteX2" fmla="*/ 281354 w 1257300"/>
                <a:gd name="connsiteY2" fmla="*/ 2198076 h 2198076"/>
                <a:gd name="connsiteX3" fmla="*/ 0 w 1257300"/>
                <a:gd name="connsiteY3" fmla="*/ 874834 h 2198076"/>
                <a:gd name="connsiteX0" fmla="*/ 0 w 1288695"/>
                <a:gd name="connsiteY0" fmla="*/ 874834 h 2198076"/>
                <a:gd name="connsiteX1" fmla="*/ 1257300 w 1288695"/>
                <a:gd name="connsiteY1" fmla="*/ 0 h 2198076"/>
                <a:gd name="connsiteX2" fmla="*/ 1261696 w 1288695"/>
                <a:gd name="connsiteY2" fmla="*/ 360484 h 2198076"/>
                <a:gd name="connsiteX3" fmla="*/ 281354 w 1288695"/>
                <a:gd name="connsiteY3" fmla="*/ 2198076 h 2198076"/>
                <a:gd name="connsiteX4" fmla="*/ 0 w 1288695"/>
                <a:gd name="connsiteY4" fmla="*/ 874834 h 2198076"/>
                <a:gd name="connsiteX0" fmla="*/ 0 w 1305185"/>
                <a:gd name="connsiteY0" fmla="*/ 874834 h 2198076"/>
                <a:gd name="connsiteX1" fmla="*/ 1257300 w 1305185"/>
                <a:gd name="connsiteY1" fmla="*/ 0 h 2198076"/>
                <a:gd name="connsiteX2" fmla="*/ 1261696 w 1305185"/>
                <a:gd name="connsiteY2" fmla="*/ 360484 h 2198076"/>
                <a:gd name="connsiteX3" fmla="*/ 281354 w 1305185"/>
                <a:gd name="connsiteY3" fmla="*/ 2198076 h 2198076"/>
                <a:gd name="connsiteX4" fmla="*/ 0 w 1305185"/>
                <a:gd name="connsiteY4" fmla="*/ 874834 h 2198076"/>
                <a:gd name="connsiteX0" fmla="*/ 0 w 1262875"/>
                <a:gd name="connsiteY0" fmla="*/ 874834 h 2198076"/>
                <a:gd name="connsiteX1" fmla="*/ 1257300 w 1262875"/>
                <a:gd name="connsiteY1" fmla="*/ 0 h 2198076"/>
                <a:gd name="connsiteX2" fmla="*/ 1261696 w 1262875"/>
                <a:gd name="connsiteY2" fmla="*/ 360484 h 2198076"/>
                <a:gd name="connsiteX3" fmla="*/ 281354 w 1262875"/>
                <a:gd name="connsiteY3" fmla="*/ 2198076 h 2198076"/>
                <a:gd name="connsiteX4" fmla="*/ 0 w 1262875"/>
                <a:gd name="connsiteY4" fmla="*/ 874834 h 2198076"/>
                <a:gd name="connsiteX0" fmla="*/ 0 w 1262875"/>
                <a:gd name="connsiteY0" fmla="*/ 874834 h 2132133"/>
                <a:gd name="connsiteX1" fmla="*/ 1257300 w 1262875"/>
                <a:gd name="connsiteY1" fmla="*/ 0 h 2132133"/>
                <a:gd name="connsiteX2" fmla="*/ 1261696 w 1262875"/>
                <a:gd name="connsiteY2" fmla="*/ 360484 h 2132133"/>
                <a:gd name="connsiteX3" fmla="*/ 391258 w 1262875"/>
                <a:gd name="connsiteY3" fmla="*/ 2132133 h 2132133"/>
                <a:gd name="connsiteX4" fmla="*/ 0 w 1262875"/>
                <a:gd name="connsiteY4" fmla="*/ 874834 h 2132133"/>
                <a:gd name="connsiteX0" fmla="*/ 0 w 1262875"/>
                <a:gd name="connsiteY0" fmla="*/ 874834 h 2193680"/>
                <a:gd name="connsiteX1" fmla="*/ 1257300 w 1262875"/>
                <a:gd name="connsiteY1" fmla="*/ 0 h 2193680"/>
                <a:gd name="connsiteX2" fmla="*/ 1261696 w 1262875"/>
                <a:gd name="connsiteY2" fmla="*/ 360484 h 2193680"/>
                <a:gd name="connsiteX3" fmla="*/ 276958 w 1262875"/>
                <a:gd name="connsiteY3" fmla="*/ 2193680 h 2193680"/>
                <a:gd name="connsiteX4" fmla="*/ 0 w 1262875"/>
                <a:gd name="connsiteY4" fmla="*/ 874834 h 2193680"/>
                <a:gd name="connsiteX0" fmla="*/ 0 w 1261696"/>
                <a:gd name="connsiteY0" fmla="*/ 874845 h 2193691"/>
                <a:gd name="connsiteX1" fmla="*/ 1257300 w 1261696"/>
                <a:gd name="connsiteY1" fmla="*/ 11 h 2193691"/>
                <a:gd name="connsiteX2" fmla="*/ 1261696 w 1261696"/>
                <a:gd name="connsiteY2" fmla="*/ 360495 h 2193691"/>
                <a:gd name="connsiteX3" fmla="*/ 276958 w 1261696"/>
                <a:gd name="connsiteY3" fmla="*/ 2193691 h 2193691"/>
                <a:gd name="connsiteX4" fmla="*/ 0 w 1261696"/>
                <a:gd name="connsiteY4" fmla="*/ 874845 h 2193691"/>
                <a:gd name="connsiteX0" fmla="*/ 0 w 1261696"/>
                <a:gd name="connsiteY0" fmla="*/ 829574 h 2148420"/>
                <a:gd name="connsiteX1" fmla="*/ 1191450 w 1261696"/>
                <a:gd name="connsiteY1" fmla="*/ 13 h 2148420"/>
                <a:gd name="connsiteX2" fmla="*/ 1261696 w 1261696"/>
                <a:gd name="connsiteY2" fmla="*/ 315224 h 2148420"/>
                <a:gd name="connsiteX3" fmla="*/ 276958 w 1261696"/>
                <a:gd name="connsiteY3" fmla="*/ 2148420 h 2148420"/>
                <a:gd name="connsiteX4" fmla="*/ 0 w 1261696"/>
                <a:gd name="connsiteY4" fmla="*/ 829574 h 2148420"/>
                <a:gd name="connsiteX0" fmla="*/ 0 w 1195846"/>
                <a:gd name="connsiteY0" fmla="*/ 829571 h 2148417"/>
                <a:gd name="connsiteX1" fmla="*/ 1191450 w 1195846"/>
                <a:gd name="connsiteY1" fmla="*/ 10 h 2148417"/>
                <a:gd name="connsiteX2" fmla="*/ 1195846 w 1195846"/>
                <a:gd name="connsiteY2" fmla="*/ 434574 h 2148417"/>
                <a:gd name="connsiteX3" fmla="*/ 276958 w 1195846"/>
                <a:gd name="connsiteY3" fmla="*/ 2148417 h 2148417"/>
                <a:gd name="connsiteX4" fmla="*/ 0 w 1195846"/>
                <a:gd name="connsiteY4" fmla="*/ 829571 h 2148417"/>
                <a:gd name="connsiteX0" fmla="*/ 0 w 1195846"/>
                <a:gd name="connsiteY0" fmla="*/ 829571 h 829571"/>
                <a:gd name="connsiteX1" fmla="*/ 1191450 w 1195846"/>
                <a:gd name="connsiteY1" fmla="*/ 10 h 829571"/>
                <a:gd name="connsiteX2" fmla="*/ 1195846 w 1195846"/>
                <a:gd name="connsiteY2" fmla="*/ 434574 h 829571"/>
                <a:gd name="connsiteX3" fmla="*/ 650530 w 1195846"/>
                <a:gd name="connsiteY3" fmla="*/ 649974 h 829571"/>
                <a:gd name="connsiteX4" fmla="*/ 0 w 1195846"/>
                <a:gd name="connsiteY4" fmla="*/ 829571 h 829571"/>
                <a:gd name="connsiteX0" fmla="*/ 0 w 1195846"/>
                <a:gd name="connsiteY0" fmla="*/ 829571 h 1301650"/>
                <a:gd name="connsiteX1" fmla="*/ 1191450 w 1195846"/>
                <a:gd name="connsiteY1" fmla="*/ 10 h 1301650"/>
                <a:gd name="connsiteX2" fmla="*/ 1195846 w 1195846"/>
                <a:gd name="connsiteY2" fmla="*/ 434574 h 1301650"/>
                <a:gd name="connsiteX3" fmla="*/ 505252 w 1195846"/>
                <a:gd name="connsiteY3" fmla="*/ 1301650 h 1301650"/>
                <a:gd name="connsiteX4" fmla="*/ 0 w 1195846"/>
                <a:gd name="connsiteY4" fmla="*/ 829571 h 1301650"/>
                <a:gd name="connsiteX0" fmla="*/ 295854 w 690594"/>
                <a:gd name="connsiteY0" fmla="*/ 605428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295854 w 690594"/>
                <a:gd name="connsiteY4" fmla="*/ 605428 h 1301650"/>
                <a:gd name="connsiteX0" fmla="*/ 179632 w 690594"/>
                <a:gd name="connsiteY0" fmla="*/ 439396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179632 w 690594"/>
                <a:gd name="connsiteY4" fmla="*/ 439396 h 1301650"/>
                <a:gd name="connsiteX0" fmla="*/ 179632 w 690594"/>
                <a:gd name="connsiteY0" fmla="*/ 4822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179632 w 690594"/>
                <a:gd name="connsiteY3" fmla="*/ 4822 h 867076"/>
                <a:gd name="connsiteX0" fmla="*/ 204537 w 690594"/>
                <a:gd name="connsiteY0" fmla="*/ 67084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204537 w 690594"/>
                <a:gd name="connsiteY3" fmla="*/ 67084 h 867076"/>
                <a:gd name="connsiteX0" fmla="*/ 196236 w 690594"/>
                <a:gd name="connsiteY0" fmla="*/ 0 h 883008"/>
                <a:gd name="connsiteX1" fmla="*/ 690594 w 690594"/>
                <a:gd name="connsiteY1" fmla="*/ 15932 h 883008"/>
                <a:gd name="connsiteX2" fmla="*/ 0 w 690594"/>
                <a:gd name="connsiteY2" fmla="*/ 883008 h 883008"/>
                <a:gd name="connsiteX3" fmla="*/ 196236 w 690594"/>
                <a:gd name="connsiteY3" fmla="*/ 0 h 883008"/>
                <a:gd name="connsiteX0" fmla="*/ 196236 w 703046"/>
                <a:gd name="connsiteY0" fmla="*/ 0 h 883008"/>
                <a:gd name="connsiteX1" fmla="*/ 703046 w 703046"/>
                <a:gd name="connsiteY1" fmla="*/ 3480 h 883008"/>
                <a:gd name="connsiteX2" fmla="*/ 0 w 703046"/>
                <a:gd name="connsiteY2" fmla="*/ 883008 h 883008"/>
                <a:gd name="connsiteX3" fmla="*/ 196236 w 703046"/>
                <a:gd name="connsiteY3" fmla="*/ 0 h 88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046" h="883008">
                  <a:moveTo>
                    <a:pt x="196236" y="0"/>
                  </a:moveTo>
                  <a:lnTo>
                    <a:pt x="703046" y="3480"/>
                  </a:lnTo>
                  <a:lnTo>
                    <a:pt x="0" y="883008"/>
                  </a:lnTo>
                  <a:lnTo>
                    <a:pt x="19623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35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1"/>
            <p:cNvSpPr/>
            <p:nvPr/>
          </p:nvSpPr>
          <p:spPr>
            <a:xfrm>
              <a:off x="8211654" y="657309"/>
              <a:ext cx="954792" cy="1782554"/>
            </a:xfrm>
            <a:custGeom>
              <a:avLst/>
              <a:gdLst>
                <a:gd name="connsiteX0" fmla="*/ 0 w 470389"/>
                <a:gd name="connsiteY0" fmla="*/ 984739 h 984739"/>
                <a:gd name="connsiteX1" fmla="*/ 235195 w 470389"/>
                <a:gd name="connsiteY1" fmla="*/ 0 h 984739"/>
                <a:gd name="connsiteX2" fmla="*/ 470389 w 470389"/>
                <a:gd name="connsiteY2" fmla="*/ 984739 h 984739"/>
                <a:gd name="connsiteX3" fmla="*/ 0 w 470389"/>
                <a:gd name="connsiteY3" fmla="*/ 984739 h 984739"/>
                <a:gd name="connsiteX0" fmla="*/ 0 w 470389"/>
                <a:gd name="connsiteY0" fmla="*/ 989135 h 989135"/>
                <a:gd name="connsiteX1" fmla="*/ 437418 w 470389"/>
                <a:gd name="connsiteY1" fmla="*/ 0 h 989135"/>
                <a:gd name="connsiteX2" fmla="*/ 470389 w 470389"/>
                <a:gd name="connsiteY2" fmla="*/ 989135 h 989135"/>
                <a:gd name="connsiteX3" fmla="*/ 0 w 470389"/>
                <a:gd name="connsiteY3" fmla="*/ 989135 h 989135"/>
                <a:gd name="connsiteX0" fmla="*/ 0 w 681404"/>
                <a:gd name="connsiteY0" fmla="*/ 593481 h 989135"/>
                <a:gd name="connsiteX1" fmla="*/ 648433 w 681404"/>
                <a:gd name="connsiteY1" fmla="*/ 0 h 989135"/>
                <a:gd name="connsiteX2" fmla="*/ 681404 w 681404"/>
                <a:gd name="connsiteY2" fmla="*/ 989135 h 989135"/>
                <a:gd name="connsiteX3" fmla="*/ 0 w 681404"/>
                <a:gd name="connsiteY3" fmla="*/ 593481 h 989135"/>
                <a:gd name="connsiteX0" fmla="*/ 0 w 1121020"/>
                <a:gd name="connsiteY0" fmla="*/ 593481 h 2373923"/>
                <a:gd name="connsiteX1" fmla="*/ 648433 w 1121020"/>
                <a:gd name="connsiteY1" fmla="*/ 0 h 2373923"/>
                <a:gd name="connsiteX2" fmla="*/ 1121020 w 1121020"/>
                <a:gd name="connsiteY2" fmla="*/ 2373923 h 2373923"/>
                <a:gd name="connsiteX3" fmla="*/ 0 w 1121020"/>
                <a:gd name="connsiteY3" fmla="*/ 593481 h 2373923"/>
                <a:gd name="connsiteX0" fmla="*/ 0 w 1134209"/>
                <a:gd name="connsiteY0" fmla="*/ 593481 h 2395904"/>
                <a:gd name="connsiteX1" fmla="*/ 648433 w 1134209"/>
                <a:gd name="connsiteY1" fmla="*/ 0 h 2395904"/>
                <a:gd name="connsiteX2" fmla="*/ 1134209 w 1134209"/>
                <a:gd name="connsiteY2" fmla="*/ 2395904 h 2395904"/>
                <a:gd name="connsiteX3" fmla="*/ 0 w 1134209"/>
                <a:gd name="connsiteY3" fmla="*/ 593481 h 2395904"/>
                <a:gd name="connsiteX0" fmla="*/ 0 w 1116625"/>
                <a:gd name="connsiteY0" fmla="*/ 426428 h 2395904"/>
                <a:gd name="connsiteX1" fmla="*/ 630849 w 1116625"/>
                <a:gd name="connsiteY1" fmla="*/ 0 h 2395904"/>
                <a:gd name="connsiteX2" fmla="*/ 1116625 w 1116625"/>
                <a:gd name="connsiteY2" fmla="*/ 2395904 h 2395904"/>
                <a:gd name="connsiteX3" fmla="*/ 0 w 1116625"/>
                <a:gd name="connsiteY3" fmla="*/ 426428 h 2395904"/>
                <a:gd name="connsiteX0" fmla="*/ 0 w 1138605"/>
                <a:gd name="connsiteY0" fmla="*/ 602274 h 2395904"/>
                <a:gd name="connsiteX1" fmla="*/ 652829 w 1138605"/>
                <a:gd name="connsiteY1" fmla="*/ 0 h 2395904"/>
                <a:gd name="connsiteX2" fmla="*/ 1138605 w 1138605"/>
                <a:gd name="connsiteY2" fmla="*/ 2395904 h 2395904"/>
                <a:gd name="connsiteX3" fmla="*/ 0 w 1138605"/>
                <a:gd name="connsiteY3" fmla="*/ 602274 h 2395904"/>
                <a:gd name="connsiteX0" fmla="*/ 0 w 1370241"/>
                <a:gd name="connsiteY0" fmla="*/ 299042 h 2395904"/>
                <a:gd name="connsiteX1" fmla="*/ 884465 w 1370241"/>
                <a:gd name="connsiteY1" fmla="*/ 0 h 2395904"/>
                <a:gd name="connsiteX2" fmla="*/ 1370241 w 1370241"/>
                <a:gd name="connsiteY2" fmla="*/ 2395904 h 2395904"/>
                <a:gd name="connsiteX3" fmla="*/ 0 w 1370241"/>
                <a:gd name="connsiteY3" fmla="*/ 299042 h 2395904"/>
                <a:gd name="connsiteX0" fmla="*/ 0 w 884465"/>
                <a:gd name="connsiteY0" fmla="*/ 299042 h 947129"/>
                <a:gd name="connsiteX1" fmla="*/ 884465 w 884465"/>
                <a:gd name="connsiteY1" fmla="*/ 0 h 947129"/>
                <a:gd name="connsiteX2" fmla="*/ 662700 w 884465"/>
                <a:gd name="connsiteY2" fmla="*/ 947129 h 947129"/>
                <a:gd name="connsiteX3" fmla="*/ 0 w 884465"/>
                <a:gd name="connsiteY3" fmla="*/ 299042 h 947129"/>
                <a:gd name="connsiteX0" fmla="*/ 0 w 884465"/>
                <a:gd name="connsiteY0" fmla="*/ 299042 h 897320"/>
                <a:gd name="connsiteX1" fmla="*/ 884465 w 884465"/>
                <a:gd name="connsiteY1" fmla="*/ 0 h 897320"/>
                <a:gd name="connsiteX2" fmla="*/ 874391 w 884465"/>
                <a:gd name="connsiteY2" fmla="*/ 897320 h 897320"/>
                <a:gd name="connsiteX3" fmla="*/ 0 w 884465"/>
                <a:gd name="connsiteY3" fmla="*/ 299042 h 897320"/>
                <a:gd name="connsiteX0" fmla="*/ 0 w 884465"/>
                <a:gd name="connsiteY0" fmla="*/ 299042 h 1664187"/>
                <a:gd name="connsiteX1" fmla="*/ 884465 w 884465"/>
                <a:gd name="connsiteY1" fmla="*/ 0 h 1664187"/>
                <a:gd name="connsiteX2" fmla="*/ 874391 w 884465"/>
                <a:gd name="connsiteY2" fmla="*/ 897320 h 1664187"/>
                <a:gd name="connsiteX3" fmla="*/ 508588 w 884465"/>
                <a:gd name="connsiteY3" fmla="*/ 1658168 h 1664187"/>
                <a:gd name="connsiteX4" fmla="*/ 0 w 884465"/>
                <a:gd name="connsiteY4" fmla="*/ 299042 h 1664187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529493"/>
                <a:gd name="connsiteX1" fmla="*/ 884465 w 884465"/>
                <a:gd name="connsiteY1" fmla="*/ 0 h 1529493"/>
                <a:gd name="connsiteX2" fmla="*/ 874391 w 884465"/>
                <a:gd name="connsiteY2" fmla="*/ 897320 h 1529493"/>
                <a:gd name="connsiteX3" fmla="*/ 479532 w 884465"/>
                <a:gd name="connsiteY3" fmla="*/ 1529493 h 1529493"/>
                <a:gd name="connsiteX4" fmla="*/ 0 w 884465"/>
                <a:gd name="connsiteY4" fmla="*/ 299042 h 1529493"/>
                <a:gd name="connsiteX0" fmla="*/ 0 w 884465"/>
                <a:gd name="connsiteY0" fmla="*/ 299042 h 1683073"/>
                <a:gd name="connsiteX1" fmla="*/ 884465 w 884465"/>
                <a:gd name="connsiteY1" fmla="*/ 0 h 1683073"/>
                <a:gd name="connsiteX2" fmla="*/ 874391 w 884465"/>
                <a:gd name="connsiteY2" fmla="*/ 897320 h 1683073"/>
                <a:gd name="connsiteX3" fmla="*/ 516890 w 884465"/>
                <a:gd name="connsiteY3" fmla="*/ 1683073 h 1683073"/>
                <a:gd name="connsiteX4" fmla="*/ 0 w 884465"/>
                <a:gd name="connsiteY4" fmla="*/ 299042 h 1683073"/>
                <a:gd name="connsiteX0" fmla="*/ 0 w 901232"/>
                <a:gd name="connsiteY0" fmla="*/ 299042 h 1683073"/>
                <a:gd name="connsiteX1" fmla="*/ 884465 w 901232"/>
                <a:gd name="connsiteY1" fmla="*/ 0 h 1683073"/>
                <a:gd name="connsiteX2" fmla="*/ 900899 w 901232"/>
                <a:gd name="connsiteY2" fmla="*/ 870813 h 1683073"/>
                <a:gd name="connsiteX3" fmla="*/ 516890 w 901232"/>
                <a:gd name="connsiteY3" fmla="*/ 1683073 h 1683073"/>
                <a:gd name="connsiteX4" fmla="*/ 0 w 901232"/>
                <a:gd name="connsiteY4" fmla="*/ 299042 h 1683073"/>
                <a:gd name="connsiteX0" fmla="*/ 0 w 901507"/>
                <a:gd name="connsiteY0" fmla="*/ 299042 h 1683073"/>
                <a:gd name="connsiteX1" fmla="*/ 895825 w 901507"/>
                <a:gd name="connsiteY1" fmla="*/ 0 h 1683073"/>
                <a:gd name="connsiteX2" fmla="*/ 900899 w 901507"/>
                <a:gd name="connsiteY2" fmla="*/ 870813 h 1683073"/>
                <a:gd name="connsiteX3" fmla="*/ 516890 w 901507"/>
                <a:gd name="connsiteY3" fmla="*/ 1683073 h 1683073"/>
                <a:gd name="connsiteX4" fmla="*/ 0 w 901507"/>
                <a:gd name="connsiteY4" fmla="*/ 299042 h 168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1507" h="1683073">
                  <a:moveTo>
                    <a:pt x="0" y="299042"/>
                  </a:moveTo>
                  <a:lnTo>
                    <a:pt x="895825" y="0"/>
                  </a:lnTo>
                  <a:cubicBezTo>
                    <a:pt x="892467" y="299107"/>
                    <a:pt x="904257" y="571706"/>
                    <a:pt x="900899" y="870813"/>
                  </a:cubicBezTo>
                  <a:cubicBezTo>
                    <a:pt x="895187" y="876765"/>
                    <a:pt x="696936" y="1282795"/>
                    <a:pt x="516890" y="1683073"/>
                  </a:cubicBezTo>
                  <a:lnTo>
                    <a:pt x="0" y="2990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62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43800" y="1"/>
              <a:ext cx="1618702" cy="1195754"/>
            </a:xfrm>
            <a:custGeom>
              <a:avLst/>
              <a:gdLst>
                <a:gd name="connsiteX0" fmla="*/ 0 w 1534258"/>
                <a:gd name="connsiteY0" fmla="*/ 1494692 h 1494692"/>
                <a:gd name="connsiteX1" fmla="*/ 767129 w 1534258"/>
                <a:gd name="connsiteY1" fmla="*/ 0 h 1494692"/>
                <a:gd name="connsiteX2" fmla="*/ 1534258 w 1534258"/>
                <a:gd name="connsiteY2" fmla="*/ 1494692 h 1494692"/>
                <a:gd name="connsiteX3" fmla="*/ 0 w 1534258"/>
                <a:gd name="connsiteY3" fmla="*/ 1494692 h 1494692"/>
                <a:gd name="connsiteX0" fmla="*/ 0 w 1558436"/>
                <a:gd name="connsiteY0" fmla="*/ 1507881 h 1507881"/>
                <a:gd name="connsiteX1" fmla="*/ 1558436 w 1558436"/>
                <a:gd name="connsiteY1" fmla="*/ 0 h 1507881"/>
                <a:gd name="connsiteX2" fmla="*/ 1534258 w 1558436"/>
                <a:gd name="connsiteY2" fmla="*/ 1507881 h 1507881"/>
                <a:gd name="connsiteX3" fmla="*/ 0 w 1558436"/>
                <a:gd name="connsiteY3" fmla="*/ 1507881 h 1507881"/>
                <a:gd name="connsiteX0" fmla="*/ 0 w 2705832"/>
                <a:gd name="connsiteY0" fmla="*/ 751742 h 1507881"/>
                <a:gd name="connsiteX1" fmla="*/ 2705832 w 2705832"/>
                <a:gd name="connsiteY1" fmla="*/ 0 h 1507881"/>
                <a:gd name="connsiteX2" fmla="*/ 2681654 w 2705832"/>
                <a:gd name="connsiteY2" fmla="*/ 1507881 h 1507881"/>
                <a:gd name="connsiteX3" fmla="*/ 0 w 2705832"/>
                <a:gd name="connsiteY3" fmla="*/ 751742 h 1507881"/>
                <a:gd name="connsiteX0" fmla="*/ 0 w 2705832"/>
                <a:gd name="connsiteY0" fmla="*/ 751742 h 1600201"/>
                <a:gd name="connsiteX1" fmla="*/ 2705832 w 2705832"/>
                <a:gd name="connsiteY1" fmla="*/ 0 h 1600201"/>
                <a:gd name="connsiteX2" fmla="*/ 936381 w 2705832"/>
                <a:gd name="connsiteY2" fmla="*/ 1600201 h 1600201"/>
                <a:gd name="connsiteX3" fmla="*/ 0 w 2705832"/>
                <a:gd name="connsiteY3" fmla="*/ 751742 h 1600201"/>
                <a:gd name="connsiteX0" fmla="*/ 0 w 2705832"/>
                <a:gd name="connsiteY0" fmla="*/ 751742 h 1481504"/>
                <a:gd name="connsiteX1" fmla="*/ 2705832 w 2705832"/>
                <a:gd name="connsiteY1" fmla="*/ 0 h 1481504"/>
                <a:gd name="connsiteX2" fmla="*/ 844062 w 2705832"/>
                <a:gd name="connsiteY2" fmla="*/ 1481504 h 1481504"/>
                <a:gd name="connsiteX3" fmla="*/ 0 w 2705832"/>
                <a:gd name="connsiteY3" fmla="*/ 751742 h 1481504"/>
                <a:gd name="connsiteX0" fmla="*/ 0 w 2705832"/>
                <a:gd name="connsiteY0" fmla="*/ 751742 h 1604597"/>
                <a:gd name="connsiteX1" fmla="*/ 2705832 w 2705832"/>
                <a:gd name="connsiteY1" fmla="*/ 0 h 1604597"/>
                <a:gd name="connsiteX2" fmla="*/ 949569 w 2705832"/>
                <a:gd name="connsiteY2" fmla="*/ 1604597 h 1604597"/>
                <a:gd name="connsiteX3" fmla="*/ 0 w 2705832"/>
                <a:gd name="connsiteY3" fmla="*/ 751742 h 1604597"/>
                <a:gd name="connsiteX0" fmla="*/ 0 w 2626701"/>
                <a:gd name="connsiteY0" fmla="*/ 813289 h 1666144"/>
                <a:gd name="connsiteX1" fmla="*/ 2626701 w 2626701"/>
                <a:gd name="connsiteY1" fmla="*/ 0 h 1666144"/>
                <a:gd name="connsiteX2" fmla="*/ 949569 w 2626701"/>
                <a:gd name="connsiteY2" fmla="*/ 1666144 h 1666144"/>
                <a:gd name="connsiteX3" fmla="*/ 0 w 2626701"/>
                <a:gd name="connsiteY3" fmla="*/ 813289 h 1666144"/>
                <a:gd name="connsiteX0" fmla="*/ 0 w 2688247"/>
                <a:gd name="connsiteY0" fmla="*/ 734158 h 1587013"/>
                <a:gd name="connsiteX1" fmla="*/ 2688247 w 2688247"/>
                <a:gd name="connsiteY1" fmla="*/ 0 h 1587013"/>
                <a:gd name="connsiteX2" fmla="*/ 949569 w 2688247"/>
                <a:gd name="connsiteY2" fmla="*/ 1587013 h 1587013"/>
                <a:gd name="connsiteX3" fmla="*/ 0 w 2688247"/>
                <a:gd name="connsiteY3" fmla="*/ 734158 h 1587013"/>
                <a:gd name="connsiteX0" fmla="*/ 0 w 2695217"/>
                <a:gd name="connsiteY0" fmla="*/ 734158 h 812381"/>
                <a:gd name="connsiteX1" fmla="*/ 2688247 w 2695217"/>
                <a:gd name="connsiteY1" fmla="*/ 0 h 812381"/>
                <a:gd name="connsiteX2" fmla="*/ 2695217 w 2695217"/>
                <a:gd name="connsiteY2" fmla="*/ 812381 h 812381"/>
                <a:gd name="connsiteX3" fmla="*/ 0 w 2695217"/>
                <a:gd name="connsiteY3" fmla="*/ 734158 h 812381"/>
                <a:gd name="connsiteX0" fmla="*/ 0 w 813190"/>
                <a:gd name="connsiteY0" fmla="*/ 0 h 814669"/>
                <a:gd name="connsiteX1" fmla="*/ 806220 w 813190"/>
                <a:gd name="connsiteY1" fmla="*/ 2288 h 814669"/>
                <a:gd name="connsiteX2" fmla="*/ 813190 w 813190"/>
                <a:gd name="connsiteY2" fmla="*/ 814669 h 814669"/>
                <a:gd name="connsiteX3" fmla="*/ 0 w 813190"/>
                <a:gd name="connsiteY3" fmla="*/ 0 h 814669"/>
                <a:gd name="connsiteX0" fmla="*/ 1186049 w 1999239"/>
                <a:gd name="connsiteY0" fmla="*/ 0 h 1499280"/>
                <a:gd name="connsiteX1" fmla="*/ 1992269 w 1999239"/>
                <a:gd name="connsiteY1" fmla="*/ 2288 h 1499280"/>
                <a:gd name="connsiteX2" fmla="*/ 1999239 w 1999239"/>
                <a:gd name="connsiteY2" fmla="*/ 814669 h 1499280"/>
                <a:gd name="connsiteX3" fmla="*/ 0 w 1999239"/>
                <a:gd name="connsiteY3" fmla="*/ 1486089 h 1499280"/>
                <a:gd name="connsiteX4" fmla="*/ 1186049 w 1999239"/>
                <a:gd name="connsiteY4" fmla="*/ 0 h 1499280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817704 w 1999239"/>
                <a:gd name="connsiteY1" fmla="*/ 29564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14281"/>
                <a:gd name="connsiteY0" fmla="*/ 0 h 1486089"/>
                <a:gd name="connsiteX1" fmla="*/ 2014089 w 2014281"/>
                <a:gd name="connsiteY1" fmla="*/ 7743 h 1486089"/>
                <a:gd name="connsiteX2" fmla="*/ 1999239 w 2014281"/>
                <a:gd name="connsiteY2" fmla="*/ 814669 h 1486089"/>
                <a:gd name="connsiteX3" fmla="*/ 0 w 2014281"/>
                <a:gd name="connsiteY3" fmla="*/ 1486089 h 1486089"/>
                <a:gd name="connsiteX4" fmla="*/ 1186049 w 2014281"/>
                <a:gd name="connsiteY4" fmla="*/ 0 h 1486089"/>
                <a:gd name="connsiteX0" fmla="*/ 1186049 w 2014089"/>
                <a:gd name="connsiteY0" fmla="*/ 0 h 1486089"/>
                <a:gd name="connsiteX1" fmla="*/ 2014089 w 2014089"/>
                <a:gd name="connsiteY1" fmla="*/ 7743 h 1486089"/>
                <a:gd name="connsiteX2" fmla="*/ 1999239 w 2014089"/>
                <a:gd name="connsiteY2" fmla="*/ 814669 h 1486089"/>
                <a:gd name="connsiteX3" fmla="*/ 0 w 2014089"/>
                <a:gd name="connsiteY3" fmla="*/ 1486089 h 1486089"/>
                <a:gd name="connsiteX4" fmla="*/ 1186049 w 2014089"/>
                <a:gd name="connsiteY4" fmla="*/ 0 h 1486089"/>
                <a:gd name="connsiteX0" fmla="*/ 1186049 w 1999239"/>
                <a:gd name="connsiteY0" fmla="*/ 0 h 1486089"/>
                <a:gd name="connsiteX1" fmla="*/ 1795883 w 1999239"/>
                <a:gd name="connsiteY1" fmla="*/ 198673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99239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890136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91504 w 2014089"/>
                <a:gd name="connsiteY0" fmla="*/ 0 h 1382441"/>
                <a:gd name="connsiteX1" fmla="*/ 2014089 w 2014089"/>
                <a:gd name="connsiteY1" fmla="*/ 2288 h 1382441"/>
                <a:gd name="connsiteX2" fmla="*/ 1993784 w 2014089"/>
                <a:gd name="connsiteY2" fmla="*/ 831034 h 1382441"/>
                <a:gd name="connsiteX3" fmla="*/ 0 w 2014089"/>
                <a:gd name="connsiteY3" fmla="*/ 1382441 h 1382441"/>
                <a:gd name="connsiteX4" fmla="*/ 1191504 w 2014089"/>
                <a:gd name="connsiteY4" fmla="*/ 0 h 1382441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66142 w 2008634"/>
                <a:gd name="connsiteY0" fmla="*/ 12672 h 1483831"/>
                <a:gd name="connsiteX1" fmla="*/ 2008634 w 2008634"/>
                <a:gd name="connsiteY1" fmla="*/ 30 h 1483831"/>
                <a:gd name="connsiteX2" fmla="*/ 1988329 w 2008634"/>
                <a:gd name="connsiteY2" fmla="*/ 828776 h 1483831"/>
                <a:gd name="connsiteX3" fmla="*/ 0 w 2008634"/>
                <a:gd name="connsiteY3" fmla="*/ 1483831 h 1483831"/>
                <a:gd name="connsiteX4" fmla="*/ 1166142 w 2008634"/>
                <a:gd name="connsiteY4" fmla="*/ 12672 h 1483831"/>
                <a:gd name="connsiteX0" fmla="*/ 1172052 w 2008634"/>
                <a:gd name="connsiteY0" fmla="*/ 3777 h 1483801"/>
                <a:gd name="connsiteX1" fmla="*/ 2008634 w 2008634"/>
                <a:gd name="connsiteY1" fmla="*/ 0 h 1483801"/>
                <a:gd name="connsiteX2" fmla="*/ 1988329 w 2008634"/>
                <a:gd name="connsiteY2" fmla="*/ 828746 h 1483801"/>
                <a:gd name="connsiteX3" fmla="*/ 0 w 2008634"/>
                <a:gd name="connsiteY3" fmla="*/ 1483801 h 1483801"/>
                <a:gd name="connsiteX4" fmla="*/ 1172052 w 2008634"/>
                <a:gd name="connsiteY4" fmla="*/ 3777 h 148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8634" h="1483801">
                  <a:moveTo>
                    <a:pt x="1172052" y="3777"/>
                  </a:moveTo>
                  <a:lnTo>
                    <a:pt x="2008634" y="0"/>
                  </a:lnTo>
                  <a:cubicBezTo>
                    <a:pt x="2005502" y="128960"/>
                    <a:pt x="2007826" y="574318"/>
                    <a:pt x="1988329" y="828746"/>
                  </a:cubicBezTo>
                  <a:cubicBezTo>
                    <a:pt x="1807424" y="879806"/>
                    <a:pt x="355467" y="1367279"/>
                    <a:pt x="0" y="1483801"/>
                  </a:cubicBezTo>
                  <a:lnTo>
                    <a:pt x="1172052" y="3777"/>
                  </a:lnTo>
                  <a:close/>
                </a:path>
              </a:pathLst>
            </a:custGeom>
            <a:gradFill>
              <a:gsLst>
                <a:gs pos="0">
                  <a:srgbClr val="7D8793"/>
                </a:gs>
                <a:gs pos="100000">
                  <a:srgbClr val="5C6673"/>
                </a:gs>
              </a:gsLst>
              <a:lin ang="81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438" y="1688125"/>
            <a:ext cx="1699127" cy="1699127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pic>
        <p:nvPicPr>
          <p:cNvPr id="22" name="Picture 21" title="White COWIlog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8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estions B">
    <p:bg>
      <p:bgPr>
        <a:solidFill>
          <a:srgbClr val="F04E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6197662" y="1974"/>
            <a:ext cx="2946338" cy="2436590"/>
            <a:chOff x="6216164" y="12"/>
            <a:chExt cx="2946338" cy="2436590"/>
          </a:xfrm>
        </p:grpSpPr>
        <p:sp>
          <p:nvSpPr>
            <p:cNvPr id="12" name="Isosceles Triangle 11"/>
            <p:cNvSpPr/>
            <p:nvPr/>
          </p:nvSpPr>
          <p:spPr>
            <a:xfrm>
              <a:off x="6216164" y="12"/>
              <a:ext cx="1742414" cy="928845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977" h="859312">
                  <a:moveTo>
                    <a:pt x="994458" y="3982"/>
                  </a:moveTo>
                  <a:lnTo>
                    <a:pt x="1611977" y="0"/>
                  </a:lnTo>
                  <a:lnTo>
                    <a:pt x="1429109" y="859312"/>
                  </a:lnTo>
                  <a:lnTo>
                    <a:pt x="0" y="540907"/>
                  </a:lnTo>
                  <a:lnTo>
                    <a:pt x="994458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1"/>
            <p:cNvSpPr/>
            <p:nvPr/>
          </p:nvSpPr>
          <p:spPr>
            <a:xfrm>
              <a:off x="7759112" y="1881"/>
              <a:ext cx="744486" cy="936462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1108335 w 1611977"/>
                <a:gd name="connsiteY0" fmla="*/ 138195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1108335 w 1611977"/>
                <a:gd name="connsiteY4" fmla="*/ 138195 h 859312"/>
                <a:gd name="connsiteX0" fmla="*/ 1112403 w 1611977"/>
                <a:gd name="connsiteY0" fmla="*/ 0 h 859397"/>
                <a:gd name="connsiteX1" fmla="*/ 1611977 w 1611977"/>
                <a:gd name="connsiteY1" fmla="*/ 85 h 859397"/>
                <a:gd name="connsiteX2" fmla="*/ 1429109 w 1611977"/>
                <a:gd name="connsiteY2" fmla="*/ 859397 h 859397"/>
                <a:gd name="connsiteX3" fmla="*/ 0 w 1611977"/>
                <a:gd name="connsiteY3" fmla="*/ 540992 h 859397"/>
                <a:gd name="connsiteX4" fmla="*/ 1112403 w 1611977"/>
                <a:gd name="connsiteY4" fmla="*/ 0 h 859397"/>
                <a:gd name="connsiteX0" fmla="*/ 185114 w 684688"/>
                <a:gd name="connsiteY0" fmla="*/ 0 h 859397"/>
                <a:gd name="connsiteX1" fmla="*/ 684688 w 684688"/>
                <a:gd name="connsiteY1" fmla="*/ 85 h 859397"/>
                <a:gd name="connsiteX2" fmla="*/ 501820 w 684688"/>
                <a:gd name="connsiteY2" fmla="*/ 859397 h 859397"/>
                <a:gd name="connsiteX3" fmla="*/ 0 w 684688"/>
                <a:gd name="connsiteY3" fmla="*/ 850089 h 859397"/>
                <a:gd name="connsiteX4" fmla="*/ 185114 w 684688"/>
                <a:gd name="connsiteY4" fmla="*/ 0 h 859397"/>
                <a:gd name="connsiteX0" fmla="*/ 185114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85114 w 684688"/>
                <a:gd name="connsiteY3" fmla="*/ 0 h 850089"/>
                <a:gd name="connsiteX0" fmla="*/ 172912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72912 w 684688"/>
                <a:gd name="connsiteY3" fmla="*/ 0 h 850089"/>
                <a:gd name="connsiteX0" fmla="*/ 136308 w 648084"/>
                <a:gd name="connsiteY0" fmla="*/ 0 h 870425"/>
                <a:gd name="connsiteX1" fmla="*/ 648084 w 648084"/>
                <a:gd name="connsiteY1" fmla="*/ 85 h 870425"/>
                <a:gd name="connsiteX2" fmla="*/ 0 w 648084"/>
                <a:gd name="connsiteY2" fmla="*/ 870425 h 870425"/>
                <a:gd name="connsiteX3" fmla="*/ 136308 w 648084"/>
                <a:gd name="connsiteY3" fmla="*/ 0 h 870425"/>
                <a:gd name="connsiteX0" fmla="*/ 176978 w 688754"/>
                <a:gd name="connsiteY0" fmla="*/ 0 h 866358"/>
                <a:gd name="connsiteX1" fmla="*/ 688754 w 688754"/>
                <a:gd name="connsiteY1" fmla="*/ 85 h 866358"/>
                <a:gd name="connsiteX2" fmla="*/ 0 w 688754"/>
                <a:gd name="connsiteY2" fmla="*/ 866358 h 866358"/>
                <a:gd name="connsiteX3" fmla="*/ 176978 w 688754"/>
                <a:gd name="connsiteY3" fmla="*/ 0 h 86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754" h="866358">
                  <a:moveTo>
                    <a:pt x="176978" y="0"/>
                  </a:moveTo>
                  <a:lnTo>
                    <a:pt x="688754" y="85"/>
                  </a:lnTo>
                  <a:lnTo>
                    <a:pt x="0" y="866358"/>
                  </a:lnTo>
                  <a:lnTo>
                    <a:pt x="17697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1"/>
            <p:cNvSpPr/>
            <p:nvPr/>
          </p:nvSpPr>
          <p:spPr>
            <a:xfrm>
              <a:off x="8212744" y="647381"/>
              <a:ext cx="944354" cy="178922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  <a:gd name="connsiteX0" fmla="*/ 880581 w 1652648"/>
                <a:gd name="connsiteY0" fmla="*/ 223603 h 1325850"/>
                <a:gd name="connsiteX1" fmla="*/ 1652648 w 1652648"/>
                <a:gd name="connsiteY1" fmla="*/ 0 h 1325850"/>
                <a:gd name="connsiteX2" fmla="*/ 1481981 w 1652648"/>
                <a:gd name="connsiteY2" fmla="*/ 830843 h 1325850"/>
                <a:gd name="connsiteX3" fmla="*/ 0 w 1652648"/>
                <a:gd name="connsiteY3" fmla="*/ 1325850 h 1325850"/>
                <a:gd name="connsiteX4" fmla="*/ 880581 w 1652648"/>
                <a:gd name="connsiteY4" fmla="*/ 223603 h 1325850"/>
                <a:gd name="connsiteX0" fmla="*/ 880581 w 1502167"/>
                <a:gd name="connsiteY0" fmla="*/ 284609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880581 w 1502167"/>
                <a:gd name="connsiteY4" fmla="*/ 284609 h 1386856"/>
                <a:gd name="connsiteX0" fmla="*/ 632491 w 1502167"/>
                <a:gd name="connsiteY0" fmla="*/ 300877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632491 w 1502167"/>
                <a:gd name="connsiteY4" fmla="*/ 300877 h 1386856"/>
                <a:gd name="connsiteX0" fmla="*/ 0 w 869676"/>
                <a:gd name="connsiteY0" fmla="*/ 300877 h 1655282"/>
                <a:gd name="connsiteX1" fmla="*/ 869676 w 869676"/>
                <a:gd name="connsiteY1" fmla="*/ 0 h 1655282"/>
                <a:gd name="connsiteX2" fmla="*/ 849490 w 869676"/>
                <a:gd name="connsiteY2" fmla="*/ 891849 h 1655282"/>
                <a:gd name="connsiteX3" fmla="*/ 506286 w 869676"/>
                <a:gd name="connsiteY3" fmla="*/ 1655282 h 1655282"/>
                <a:gd name="connsiteX4" fmla="*/ 0 w 869676"/>
                <a:gd name="connsiteY4" fmla="*/ 300877 h 1655282"/>
                <a:gd name="connsiteX0" fmla="*/ 0 w 873660"/>
                <a:gd name="connsiteY0" fmla="*/ 300877 h 1655282"/>
                <a:gd name="connsiteX1" fmla="*/ 869676 w 873660"/>
                <a:gd name="connsiteY1" fmla="*/ 0 h 1655282"/>
                <a:gd name="connsiteX2" fmla="*/ 873660 w 873660"/>
                <a:gd name="connsiteY2" fmla="*/ 867679 h 1655282"/>
                <a:gd name="connsiteX3" fmla="*/ 506286 w 873660"/>
                <a:gd name="connsiteY3" fmla="*/ 1655282 h 1655282"/>
                <a:gd name="connsiteX4" fmla="*/ 0 w 873660"/>
                <a:gd name="connsiteY4" fmla="*/ 300877 h 165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3660" h="1655282">
                  <a:moveTo>
                    <a:pt x="0" y="300877"/>
                  </a:moveTo>
                  <a:lnTo>
                    <a:pt x="869676" y="0"/>
                  </a:lnTo>
                  <a:lnTo>
                    <a:pt x="873660" y="867679"/>
                  </a:lnTo>
                  <a:lnTo>
                    <a:pt x="506286" y="1655282"/>
                  </a:lnTo>
                  <a:lnTo>
                    <a:pt x="0" y="3008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1"/>
            <p:cNvSpPr/>
            <p:nvPr/>
          </p:nvSpPr>
          <p:spPr>
            <a:xfrm>
              <a:off x="7543180" y="1973"/>
              <a:ext cx="1619322" cy="119574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8100" h="1106229">
                  <a:moveTo>
                    <a:pt x="880581" y="3982"/>
                  </a:moveTo>
                  <a:lnTo>
                    <a:pt x="1498100" y="0"/>
                  </a:lnTo>
                  <a:lnTo>
                    <a:pt x="1481981" y="611222"/>
                  </a:lnTo>
                  <a:lnTo>
                    <a:pt x="0" y="1106229"/>
                  </a:lnTo>
                  <a:lnTo>
                    <a:pt x="880581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438" y="1688125"/>
            <a:ext cx="1699127" cy="1699127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pic>
        <p:nvPicPr>
          <p:cNvPr id="21" name="Picture 20" title="White COWIlog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3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estions C">
    <p:bg>
      <p:bgPr>
        <a:solidFill>
          <a:srgbClr val="807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6205390" y="1"/>
            <a:ext cx="2938610" cy="2454026"/>
            <a:chOff x="6205390" y="8368"/>
            <a:chExt cx="2938610" cy="2454026"/>
          </a:xfrm>
        </p:grpSpPr>
        <p:sp>
          <p:nvSpPr>
            <p:cNvPr id="12" name="Isosceles Triangle 9"/>
            <p:cNvSpPr/>
            <p:nvPr/>
          </p:nvSpPr>
          <p:spPr>
            <a:xfrm>
              <a:off x="6205390" y="8644"/>
              <a:ext cx="1738875" cy="927638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1001599"/>
                <a:gd name="connsiteY0" fmla="*/ 0 h 1167234"/>
                <a:gd name="connsiteX1" fmla="*/ 601272 w 1001599"/>
                <a:gd name="connsiteY1" fmla="*/ 2253 h 1167234"/>
                <a:gd name="connsiteX2" fmla="*/ 1001599 w 1001599"/>
                <a:gd name="connsiteY2" fmla="*/ 1167234 h 1167234"/>
                <a:gd name="connsiteX3" fmla="*/ 0 w 1001599"/>
                <a:gd name="connsiteY3" fmla="*/ 0 h 1167234"/>
                <a:gd name="connsiteX0" fmla="*/ 0 w 601272"/>
                <a:gd name="connsiteY0" fmla="*/ 0 h 840098"/>
                <a:gd name="connsiteX1" fmla="*/ 601272 w 601272"/>
                <a:gd name="connsiteY1" fmla="*/ 2253 h 840098"/>
                <a:gd name="connsiteX2" fmla="*/ 428103 w 601272"/>
                <a:gd name="connsiteY2" fmla="*/ 840098 h 840098"/>
                <a:gd name="connsiteX3" fmla="*/ 0 w 601272"/>
                <a:gd name="connsiteY3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731052"/>
                <a:gd name="connsiteX1" fmla="*/ 1597488 w 1597488"/>
                <a:gd name="connsiteY1" fmla="*/ 2253 h 731052"/>
                <a:gd name="connsiteX2" fmla="*/ 1339507 w 1597488"/>
                <a:gd name="connsiteY2" fmla="*/ 731052 h 731052"/>
                <a:gd name="connsiteX3" fmla="*/ 0 w 1597488"/>
                <a:gd name="connsiteY3" fmla="*/ 539401 h 731052"/>
                <a:gd name="connsiteX4" fmla="*/ 996216 w 1597488"/>
                <a:gd name="connsiteY4" fmla="*/ 0 h 731052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88" h="852213">
                  <a:moveTo>
                    <a:pt x="996216" y="0"/>
                  </a:moveTo>
                  <a:lnTo>
                    <a:pt x="1597488" y="2253"/>
                  </a:lnTo>
                  <a:lnTo>
                    <a:pt x="1412204" y="852213"/>
                  </a:lnTo>
                  <a:lnTo>
                    <a:pt x="0" y="539401"/>
                  </a:lnTo>
                  <a:lnTo>
                    <a:pt x="996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9"/>
            <p:cNvSpPr/>
            <p:nvPr/>
          </p:nvSpPr>
          <p:spPr>
            <a:xfrm>
              <a:off x="7736773" y="12728"/>
              <a:ext cx="733618" cy="94716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884477"/>
                <a:gd name="connsiteY0" fmla="*/ 1786 h 1164981"/>
                <a:gd name="connsiteX1" fmla="*/ 484150 w 884477"/>
                <a:gd name="connsiteY1" fmla="*/ 0 h 1164981"/>
                <a:gd name="connsiteX2" fmla="*/ 884477 w 884477"/>
                <a:gd name="connsiteY2" fmla="*/ 1164981 h 1164981"/>
                <a:gd name="connsiteX3" fmla="*/ 0 w 884477"/>
                <a:gd name="connsiteY3" fmla="*/ 1786 h 1164981"/>
                <a:gd name="connsiteX0" fmla="*/ 177702 w 661852"/>
                <a:gd name="connsiteY0" fmla="*/ 1786 h 849962"/>
                <a:gd name="connsiteX1" fmla="*/ 661852 w 661852"/>
                <a:gd name="connsiteY1" fmla="*/ 0 h 849962"/>
                <a:gd name="connsiteX2" fmla="*/ 0 w 661852"/>
                <a:gd name="connsiteY2" fmla="*/ 849962 h 849962"/>
                <a:gd name="connsiteX3" fmla="*/ 177702 w 661852"/>
                <a:gd name="connsiteY3" fmla="*/ 1786 h 849962"/>
                <a:gd name="connsiteX0" fmla="*/ 109044 w 593194"/>
                <a:gd name="connsiteY0" fmla="*/ 1786 h 805536"/>
                <a:gd name="connsiteX1" fmla="*/ 593194 w 593194"/>
                <a:gd name="connsiteY1" fmla="*/ 0 h 805536"/>
                <a:gd name="connsiteX2" fmla="*/ 0 w 593194"/>
                <a:gd name="connsiteY2" fmla="*/ 805536 h 805536"/>
                <a:gd name="connsiteX3" fmla="*/ 109044 w 593194"/>
                <a:gd name="connsiteY3" fmla="*/ 1786 h 805536"/>
                <a:gd name="connsiteX0" fmla="*/ 189818 w 673968"/>
                <a:gd name="connsiteY0" fmla="*/ 1786 h 870156"/>
                <a:gd name="connsiteX1" fmla="*/ 673968 w 673968"/>
                <a:gd name="connsiteY1" fmla="*/ 0 h 870156"/>
                <a:gd name="connsiteX2" fmla="*/ 0 w 673968"/>
                <a:gd name="connsiteY2" fmla="*/ 870156 h 870156"/>
                <a:gd name="connsiteX3" fmla="*/ 189818 w 673968"/>
                <a:gd name="connsiteY3" fmla="*/ 1786 h 87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968" h="870156">
                  <a:moveTo>
                    <a:pt x="189818" y="1786"/>
                  </a:moveTo>
                  <a:lnTo>
                    <a:pt x="673968" y="0"/>
                  </a:lnTo>
                  <a:lnTo>
                    <a:pt x="0" y="870156"/>
                  </a:lnTo>
                  <a:lnTo>
                    <a:pt x="189818" y="17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9"/>
            <p:cNvSpPr/>
            <p:nvPr/>
          </p:nvSpPr>
          <p:spPr>
            <a:xfrm>
              <a:off x="8184816" y="677154"/>
              <a:ext cx="942153" cy="1785240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  <a:gd name="connsiteX0" fmla="*/ 901179 w 1523819"/>
                <a:gd name="connsiteY0" fmla="*/ 252837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901179 w 1523819"/>
                <a:gd name="connsiteY4" fmla="*/ 252837 h 1398367"/>
                <a:gd name="connsiteX0" fmla="*/ 624101 w 1523819"/>
                <a:gd name="connsiteY0" fmla="*/ 294818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624101 w 1523819"/>
                <a:gd name="connsiteY4" fmla="*/ 294818 h 1398367"/>
                <a:gd name="connsiteX0" fmla="*/ 0 w 899718"/>
                <a:gd name="connsiteY0" fmla="*/ 294818 h 1704832"/>
                <a:gd name="connsiteX1" fmla="*/ 899189 w 899718"/>
                <a:gd name="connsiteY1" fmla="*/ 0 h 1704832"/>
                <a:gd name="connsiteX2" fmla="*/ 898313 w 899718"/>
                <a:gd name="connsiteY2" fmla="*/ 897760 h 1704832"/>
                <a:gd name="connsiteX3" fmla="*/ 530389 w 899718"/>
                <a:gd name="connsiteY3" fmla="*/ 1704832 h 1704832"/>
                <a:gd name="connsiteX4" fmla="*/ 0 w 899718"/>
                <a:gd name="connsiteY4" fmla="*/ 294818 h 170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718" h="1704832">
                  <a:moveTo>
                    <a:pt x="0" y="294818"/>
                  </a:moveTo>
                  <a:lnTo>
                    <a:pt x="899189" y="0"/>
                  </a:lnTo>
                  <a:cubicBezTo>
                    <a:pt x="894699" y="208294"/>
                    <a:pt x="902803" y="819609"/>
                    <a:pt x="898313" y="897760"/>
                  </a:cubicBezTo>
                  <a:lnTo>
                    <a:pt x="530389" y="1704832"/>
                  </a:lnTo>
                  <a:lnTo>
                    <a:pt x="0" y="2948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/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31279" y="8368"/>
              <a:ext cx="1612721" cy="119955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0083" h="1145530">
                  <a:moveTo>
                    <a:pt x="901179" y="0"/>
                  </a:moveTo>
                  <a:lnTo>
                    <a:pt x="1540083" y="3250"/>
                  </a:lnTo>
                  <a:cubicBezTo>
                    <a:pt x="1535593" y="211544"/>
                    <a:pt x="1526904" y="566772"/>
                    <a:pt x="1522414" y="644923"/>
                  </a:cubicBezTo>
                  <a:lnTo>
                    <a:pt x="0" y="1145530"/>
                  </a:lnTo>
                  <a:lnTo>
                    <a:pt x="90117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438" y="1688125"/>
            <a:ext cx="1699127" cy="1699127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pic>
        <p:nvPicPr>
          <p:cNvPr id="21" name="Picture 20" title="White COWIlog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5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 A">
    <p:bg>
      <p:bgPr>
        <a:solidFill>
          <a:srgbClr val="7D88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6206453" y="-2691"/>
            <a:ext cx="2941493" cy="2439862"/>
            <a:chOff x="6224953" y="1"/>
            <a:chExt cx="2941493" cy="2439862"/>
          </a:xfrm>
        </p:grpSpPr>
        <p:sp>
          <p:nvSpPr>
            <p:cNvPr id="13" name="Isosceles Triangle 13"/>
            <p:cNvSpPr/>
            <p:nvPr/>
          </p:nvSpPr>
          <p:spPr>
            <a:xfrm>
              <a:off x="6224953" y="4686"/>
              <a:ext cx="1762587" cy="925006"/>
            </a:xfrm>
            <a:custGeom>
              <a:avLst/>
              <a:gdLst>
                <a:gd name="connsiteX0" fmla="*/ 0 w 1274885"/>
                <a:gd name="connsiteY0" fmla="*/ 830486 h 830486"/>
                <a:gd name="connsiteX1" fmla="*/ 637443 w 1274885"/>
                <a:gd name="connsiteY1" fmla="*/ 0 h 830486"/>
                <a:gd name="connsiteX2" fmla="*/ 1274885 w 1274885"/>
                <a:gd name="connsiteY2" fmla="*/ 830486 h 830486"/>
                <a:gd name="connsiteX3" fmla="*/ 0 w 1274885"/>
                <a:gd name="connsiteY3" fmla="*/ 830486 h 830486"/>
                <a:gd name="connsiteX0" fmla="*/ 501161 w 1776046"/>
                <a:gd name="connsiteY0" fmla="*/ 1362420 h 1362420"/>
                <a:gd name="connsiteX1" fmla="*/ 0 w 1776046"/>
                <a:gd name="connsiteY1" fmla="*/ 0 h 1362420"/>
                <a:gd name="connsiteX2" fmla="*/ 1776046 w 1776046"/>
                <a:gd name="connsiteY2" fmla="*/ 1362420 h 1362420"/>
                <a:gd name="connsiteX3" fmla="*/ 501161 w 1776046"/>
                <a:gd name="connsiteY3" fmla="*/ 1362420 h 1362420"/>
                <a:gd name="connsiteX0" fmla="*/ 501161 w 1973873"/>
                <a:gd name="connsiteY0" fmla="*/ 1362420 h 1362420"/>
                <a:gd name="connsiteX1" fmla="*/ 0 w 1973873"/>
                <a:gd name="connsiteY1" fmla="*/ 0 h 1362420"/>
                <a:gd name="connsiteX2" fmla="*/ 1973873 w 1973873"/>
                <a:gd name="connsiteY2" fmla="*/ 518358 h 1362420"/>
                <a:gd name="connsiteX3" fmla="*/ 501161 w 1973873"/>
                <a:gd name="connsiteY3" fmla="*/ 1362420 h 1362420"/>
                <a:gd name="connsiteX0" fmla="*/ 1472711 w 1973873"/>
                <a:gd name="connsiteY0" fmla="*/ 1437154 h 1437154"/>
                <a:gd name="connsiteX1" fmla="*/ 0 w 1973873"/>
                <a:gd name="connsiteY1" fmla="*/ 0 h 1437154"/>
                <a:gd name="connsiteX2" fmla="*/ 1973873 w 1973873"/>
                <a:gd name="connsiteY2" fmla="*/ 518358 h 1437154"/>
                <a:gd name="connsiteX3" fmla="*/ 1472711 w 1973873"/>
                <a:gd name="connsiteY3" fmla="*/ 1437154 h 1437154"/>
                <a:gd name="connsiteX0" fmla="*/ 1472711 w 1978269"/>
                <a:gd name="connsiteY0" fmla="*/ 1437154 h 1437154"/>
                <a:gd name="connsiteX1" fmla="*/ 0 w 1978269"/>
                <a:gd name="connsiteY1" fmla="*/ 0 h 1437154"/>
                <a:gd name="connsiteX2" fmla="*/ 1978269 w 1978269"/>
                <a:gd name="connsiteY2" fmla="*/ 619470 h 1437154"/>
                <a:gd name="connsiteX3" fmla="*/ 1472711 w 1978269"/>
                <a:gd name="connsiteY3" fmla="*/ 1437154 h 1437154"/>
                <a:gd name="connsiteX0" fmla="*/ 1472711 w 1965081"/>
                <a:gd name="connsiteY0" fmla="*/ 1437154 h 1437154"/>
                <a:gd name="connsiteX1" fmla="*/ 0 w 1965081"/>
                <a:gd name="connsiteY1" fmla="*/ 0 h 1437154"/>
                <a:gd name="connsiteX2" fmla="*/ 1965081 w 1965081"/>
                <a:gd name="connsiteY2" fmla="*/ 513962 h 1437154"/>
                <a:gd name="connsiteX3" fmla="*/ 1472711 w 1965081"/>
                <a:gd name="connsiteY3" fmla="*/ 1437154 h 1437154"/>
                <a:gd name="connsiteX0" fmla="*/ 140301 w 632671"/>
                <a:gd name="connsiteY0" fmla="*/ 923192 h 923192"/>
                <a:gd name="connsiteX1" fmla="*/ 0 w 632671"/>
                <a:gd name="connsiteY1" fmla="*/ 739 h 923192"/>
                <a:gd name="connsiteX2" fmla="*/ 632671 w 632671"/>
                <a:gd name="connsiteY2" fmla="*/ 0 h 923192"/>
                <a:gd name="connsiteX3" fmla="*/ 140301 w 632671"/>
                <a:gd name="connsiteY3" fmla="*/ 923192 h 923192"/>
                <a:gd name="connsiteX0" fmla="*/ 447461 w 632671"/>
                <a:gd name="connsiteY0" fmla="*/ 865081 h 865081"/>
                <a:gd name="connsiteX1" fmla="*/ 0 w 632671"/>
                <a:gd name="connsiteY1" fmla="*/ 739 h 865081"/>
                <a:gd name="connsiteX2" fmla="*/ 632671 w 632671"/>
                <a:gd name="connsiteY2" fmla="*/ 0 h 865081"/>
                <a:gd name="connsiteX3" fmla="*/ 447461 w 632671"/>
                <a:gd name="connsiteY3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33349 w 1664218"/>
                <a:gd name="connsiteY0" fmla="*/ 802819 h 802819"/>
                <a:gd name="connsiteX1" fmla="*/ 0 w 1664218"/>
                <a:gd name="connsiteY1" fmla="*/ 551421 h 802819"/>
                <a:gd name="connsiteX2" fmla="*/ 1031547 w 1664218"/>
                <a:gd name="connsiteY2" fmla="*/ 739 h 802819"/>
                <a:gd name="connsiteX3" fmla="*/ 1664218 w 1664218"/>
                <a:gd name="connsiteY3" fmla="*/ 0 h 802819"/>
                <a:gd name="connsiteX4" fmla="*/ 1433349 w 1664218"/>
                <a:gd name="connsiteY4" fmla="*/ 802819 h 802819"/>
                <a:gd name="connsiteX0" fmla="*/ 1470707 w 1664218"/>
                <a:gd name="connsiteY0" fmla="*/ 873383 h 873383"/>
                <a:gd name="connsiteX1" fmla="*/ 0 w 1664218"/>
                <a:gd name="connsiteY1" fmla="*/ 551421 h 873383"/>
                <a:gd name="connsiteX2" fmla="*/ 1031547 w 1664218"/>
                <a:gd name="connsiteY2" fmla="*/ 739 h 873383"/>
                <a:gd name="connsiteX3" fmla="*/ 1664218 w 1664218"/>
                <a:gd name="connsiteY3" fmla="*/ 0 h 873383"/>
                <a:gd name="connsiteX4" fmla="*/ 1470707 w 1664218"/>
                <a:gd name="connsiteY4" fmla="*/ 873383 h 873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4218" h="873383">
                  <a:moveTo>
                    <a:pt x="1470707" y="873383"/>
                  </a:moveTo>
                  <a:cubicBezTo>
                    <a:pt x="1378948" y="855997"/>
                    <a:pt x="4591" y="552203"/>
                    <a:pt x="0" y="551421"/>
                  </a:cubicBezTo>
                  <a:lnTo>
                    <a:pt x="1031547" y="739"/>
                  </a:lnTo>
                  <a:lnTo>
                    <a:pt x="1664218" y="0"/>
                  </a:lnTo>
                  <a:lnTo>
                    <a:pt x="1470707" y="873383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5C6673"/>
                </a:gs>
                <a:gs pos="0">
                  <a:srgbClr val="7D8793"/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2"/>
            <p:cNvSpPr/>
            <p:nvPr/>
          </p:nvSpPr>
          <p:spPr>
            <a:xfrm>
              <a:off x="7758996" y="3639"/>
              <a:ext cx="744602" cy="935201"/>
            </a:xfrm>
            <a:custGeom>
              <a:avLst/>
              <a:gdLst>
                <a:gd name="connsiteX0" fmla="*/ 0 w 923192"/>
                <a:gd name="connsiteY0" fmla="*/ 1384788 h 1384788"/>
                <a:gd name="connsiteX1" fmla="*/ 461596 w 923192"/>
                <a:gd name="connsiteY1" fmla="*/ 0 h 1384788"/>
                <a:gd name="connsiteX2" fmla="*/ 923192 w 923192"/>
                <a:gd name="connsiteY2" fmla="*/ 1384788 h 1384788"/>
                <a:gd name="connsiteX3" fmla="*/ 0 w 923192"/>
                <a:gd name="connsiteY3" fmla="*/ 1384788 h 1384788"/>
                <a:gd name="connsiteX0" fmla="*/ 0 w 1077058"/>
                <a:gd name="connsiteY0" fmla="*/ 1626576 h 1626576"/>
                <a:gd name="connsiteX1" fmla="*/ 1077058 w 1077058"/>
                <a:gd name="connsiteY1" fmla="*/ 0 h 1626576"/>
                <a:gd name="connsiteX2" fmla="*/ 923192 w 1077058"/>
                <a:gd name="connsiteY2" fmla="*/ 1626576 h 1626576"/>
                <a:gd name="connsiteX3" fmla="*/ 0 w 1077058"/>
                <a:gd name="connsiteY3" fmla="*/ 1626576 h 1626576"/>
                <a:gd name="connsiteX0" fmla="*/ 0 w 1257300"/>
                <a:gd name="connsiteY0" fmla="*/ 874834 h 1626576"/>
                <a:gd name="connsiteX1" fmla="*/ 1257300 w 1257300"/>
                <a:gd name="connsiteY1" fmla="*/ 0 h 1626576"/>
                <a:gd name="connsiteX2" fmla="*/ 1103434 w 1257300"/>
                <a:gd name="connsiteY2" fmla="*/ 1626576 h 1626576"/>
                <a:gd name="connsiteX3" fmla="*/ 0 w 1257300"/>
                <a:gd name="connsiteY3" fmla="*/ 874834 h 1626576"/>
                <a:gd name="connsiteX0" fmla="*/ 0 w 1257300"/>
                <a:gd name="connsiteY0" fmla="*/ 874834 h 2198076"/>
                <a:gd name="connsiteX1" fmla="*/ 1257300 w 1257300"/>
                <a:gd name="connsiteY1" fmla="*/ 0 h 2198076"/>
                <a:gd name="connsiteX2" fmla="*/ 281354 w 1257300"/>
                <a:gd name="connsiteY2" fmla="*/ 2198076 h 2198076"/>
                <a:gd name="connsiteX3" fmla="*/ 0 w 1257300"/>
                <a:gd name="connsiteY3" fmla="*/ 874834 h 2198076"/>
                <a:gd name="connsiteX0" fmla="*/ 0 w 1288695"/>
                <a:gd name="connsiteY0" fmla="*/ 874834 h 2198076"/>
                <a:gd name="connsiteX1" fmla="*/ 1257300 w 1288695"/>
                <a:gd name="connsiteY1" fmla="*/ 0 h 2198076"/>
                <a:gd name="connsiteX2" fmla="*/ 1261696 w 1288695"/>
                <a:gd name="connsiteY2" fmla="*/ 360484 h 2198076"/>
                <a:gd name="connsiteX3" fmla="*/ 281354 w 1288695"/>
                <a:gd name="connsiteY3" fmla="*/ 2198076 h 2198076"/>
                <a:gd name="connsiteX4" fmla="*/ 0 w 1288695"/>
                <a:gd name="connsiteY4" fmla="*/ 874834 h 2198076"/>
                <a:gd name="connsiteX0" fmla="*/ 0 w 1305185"/>
                <a:gd name="connsiteY0" fmla="*/ 874834 h 2198076"/>
                <a:gd name="connsiteX1" fmla="*/ 1257300 w 1305185"/>
                <a:gd name="connsiteY1" fmla="*/ 0 h 2198076"/>
                <a:gd name="connsiteX2" fmla="*/ 1261696 w 1305185"/>
                <a:gd name="connsiteY2" fmla="*/ 360484 h 2198076"/>
                <a:gd name="connsiteX3" fmla="*/ 281354 w 1305185"/>
                <a:gd name="connsiteY3" fmla="*/ 2198076 h 2198076"/>
                <a:gd name="connsiteX4" fmla="*/ 0 w 1305185"/>
                <a:gd name="connsiteY4" fmla="*/ 874834 h 2198076"/>
                <a:gd name="connsiteX0" fmla="*/ 0 w 1262875"/>
                <a:gd name="connsiteY0" fmla="*/ 874834 h 2198076"/>
                <a:gd name="connsiteX1" fmla="*/ 1257300 w 1262875"/>
                <a:gd name="connsiteY1" fmla="*/ 0 h 2198076"/>
                <a:gd name="connsiteX2" fmla="*/ 1261696 w 1262875"/>
                <a:gd name="connsiteY2" fmla="*/ 360484 h 2198076"/>
                <a:gd name="connsiteX3" fmla="*/ 281354 w 1262875"/>
                <a:gd name="connsiteY3" fmla="*/ 2198076 h 2198076"/>
                <a:gd name="connsiteX4" fmla="*/ 0 w 1262875"/>
                <a:gd name="connsiteY4" fmla="*/ 874834 h 2198076"/>
                <a:gd name="connsiteX0" fmla="*/ 0 w 1262875"/>
                <a:gd name="connsiteY0" fmla="*/ 874834 h 2132133"/>
                <a:gd name="connsiteX1" fmla="*/ 1257300 w 1262875"/>
                <a:gd name="connsiteY1" fmla="*/ 0 h 2132133"/>
                <a:gd name="connsiteX2" fmla="*/ 1261696 w 1262875"/>
                <a:gd name="connsiteY2" fmla="*/ 360484 h 2132133"/>
                <a:gd name="connsiteX3" fmla="*/ 391258 w 1262875"/>
                <a:gd name="connsiteY3" fmla="*/ 2132133 h 2132133"/>
                <a:gd name="connsiteX4" fmla="*/ 0 w 1262875"/>
                <a:gd name="connsiteY4" fmla="*/ 874834 h 2132133"/>
                <a:gd name="connsiteX0" fmla="*/ 0 w 1262875"/>
                <a:gd name="connsiteY0" fmla="*/ 874834 h 2193680"/>
                <a:gd name="connsiteX1" fmla="*/ 1257300 w 1262875"/>
                <a:gd name="connsiteY1" fmla="*/ 0 h 2193680"/>
                <a:gd name="connsiteX2" fmla="*/ 1261696 w 1262875"/>
                <a:gd name="connsiteY2" fmla="*/ 360484 h 2193680"/>
                <a:gd name="connsiteX3" fmla="*/ 276958 w 1262875"/>
                <a:gd name="connsiteY3" fmla="*/ 2193680 h 2193680"/>
                <a:gd name="connsiteX4" fmla="*/ 0 w 1262875"/>
                <a:gd name="connsiteY4" fmla="*/ 874834 h 2193680"/>
                <a:gd name="connsiteX0" fmla="*/ 0 w 1261696"/>
                <a:gd name="connsiteY0" fmla="*/ 874845 h 2193691"/>
                <a:gd name="connsiteX1" fmla="*/ 1257300 w 1261696"/>
                <a:gd name="connsiteY1" fmla="*/ 11 h 2193691"/>
                <a:gd name="connsiteX2" fmla="*/ 1261696 w 1261696"/>
                <a:gd name="connsiteY2" fmla="*/ 360495 h 2193691"/>
                <a:gd name="connsiteX3" fmla="*/ 276958 w 1261696"/>
                <a:gd name="connsiteY3" fmla="*/ 2193691 h 2193691"/>
                <a:gd name="connsiteX4" fmla="*/ 0 w 1261696"/>
                <a:gd name="connsiteY4" fmla="*/ 874845 h 2193691"/>
                <a:gd name="connsiteX0" fmla="*/ 0 w 1261696"/>
                <a:gd name="connsiteY0" fmla="*/ 829574 h 2148420"/>
                <a:gd name="connsiteX1" fmla="*/ 1191450 w 1261696"/>
                <a:gd name="connsiteY1" fmla="*/ 13 h 2148420"/>
                <a:gd name="connsiteX2" fmla="*/ 1261696 w 1261696"/>
                <a:gd name="connsiteY2" fmla="*/ 315224 h 2148420"/>
                <a:gd name="connsiteX3" fmla="*/ 276958 w 1261696"/>
                <a:gd name="connsiteY3" fmla="*/ 2148420 h 2148420"/>
                <a:gd name="connsiteX4" fmla="*/ 0 w 1261696"/>
                <a:gd name="connsiteY4" fmla="*/ 829574 h 2148420"/>
                <a:gd name="connsiteX0" fmla="*/ 0 w 1195846"/>
                <a:gd name="connsiteY0" fmla="*/ 829571 h 2148417"/>
                <a:gd name="connsiteX1" fmla="*/ 1191450 w 1195846"/>
                <a:gd name="connsiteY1" fmla="*/ 10 h 2148417"/>
                <a:gd name="connsiteX2" fmla="*/ 1195846 w 1195846"/>
                <a:gd name="connsiteY2" fmla="*/ 434574 h 2148417"/>
                <a:gd name="connsiteX3" fmla="*/ 276958 w 1195846"/>
                <a:gd name="connsiteY3" fmla="*/ 2148417 h 2148417"/>
                <a:gd name="connsiteX4" fmla="*/ 0 w 1195846"/>
                <a:gd name="connsiteY4" fmla="*/ 829571 h 2148417"/>
                <a:gd name="connsiteX0" fmla="*/ 0 w 1195846"/>
                <a:gd name="connsiteY0" fmla="*/ 829571 h 829571"/>
                <a:gd name="connsiteX1" fmla="*/ 1191450 w 1195846"/>
                <a:gd name="connsiteY1" fmla="*/ 10 h 829571"/>
                <a:gd name="connsiteX2" fmla="*/ 1195846 w 1195846"/>
                <a:gd name="connsiteY2" fmla="*/ 434574 h 829571"/>
                <a:gd name="connsiteX3" fmla="*/ 650530 w 1195846"/>
                <a:gd name="connsiteY3" fmla="*/ 649974 h 829571"/>
                <a:gd name="connsiteX4" fmla="*/ 0 w 1195846"/>
                <a:gd name="connsiteY4" fmla="*/ 829571 h 829571"/>
                <a:gd name="connsiteX0" fmla="*/ 0 w 1195846"/>
                <a:gd name="connsiteY0" fmla="*/ 829571 h 1301650"/>
                <a:gd name="connsiteX1" fmla="*/ 1191450 w 1195846"/>
                <a:gd name="connsiteY1" fmla="*/ 10 h 1301650"/>
                <a:gd name="connsiteX2" fmla="*/ 1195846 w 1195846"/>
                <a:gd name="connsiteY2" fmla="*/ 434574 h 1301650"/>
                <a:gd name="connsiteX3" fmla="*/ 505252 w 1195846"/>
                <a:gd name="connsiteY3" fmla="*/ 1301650 h 1301650"/>
                <a:gd name="connsiteX4" fmla="*/ 0 w 1195846"/>
                <a:gd name="connsiteY4" fmla="*/ 829571 h 1301650"/>
                <a:gd name="connsiteX0" fmla="*/ 295854 w 690594"/>
                <a:gd name="connsiteY0" fmla="*/ 605428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295854 w 690594"/>
                <a:gd name="connsiteY4" fmla="*/ 605428 h 1301650"/>
                <a:gd name="connsiteX0" fmla="*/ 179632 w 690594"/>
                <a:gd name="connsiteY0" fmla="*/ 439396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179632 w 690594"/>
                <a:gd name="connsiteY4" fmla="*/ 439396 h 1301650"/>
                <a:gd name="connsiteX0" fmla="*/ 179632 w 690594"/>
                <a:gd name="connsiteY0" fmla="*/ 4822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179632 w 690594"/>
                <a:gd name="connsiteY3" fmla="*/ 4822 h 867076"/>
                <a:gd name="connsiteX0" fmla="*/ 204537 w 690594"/>
                <a:gd name="connsiteY0" fmla="*/ 67084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204537 w 690594"/>
                <a:gd name="connsiteY3" fmla="*/ 67084 h 867076"/>
                <a:gd name="connsiteX0" fmla="*/ 196236 w 690594"/>
                <a:gd name="connsiteY0" fmla="*/ 0 h 883008"/>
                <a:gd name="connsiteX1" fmla="*/ 690594 w 690594"/>
                <a:gd name="connsiteY1" fmla="*/ 15932 h 883008"/>
                <a:gd name="connsiteX2" fmla="*/ 0 w 690594"/>
                <a:gd name="connsiteY2" fmla="*/ 883008 h 883008"/>
                <a:gd name="connsiteX3" fmla="*/ 196236 w 690594"/>
                <a:gd name="connsiteY3" fmla="*/ 0 h 883008"/>
                <a:gd name="connsiteX0" fmla="*/ 196236 w 703046"/>
                <a:gd name="connsiteY0" fmla="*/ 0 h 883008"/>
                <a:gd name="connsiteX1" fmla="*/ 703046 w 703046"/>
                <a:gd name="connsiteY1" fmla="*/ 3480 h 883008"/>
                <a:gd name="connsiteX2" fmla="*/ 0 w 703046"/>
                <a:gd name="connsiteY2" fmla="*/ 883008 h 883008"/>
                <a:gd name="connsiteX3" fmla="*/ 196236 w 703046"/>
                <a:gd name="connsiteY3" fmla="*/ 0 h 88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046" h="883008">
                  <a:moveTo>
                    <a:pt x="196236" y="0"/>
                  </a:moveTo>
                  <a:lnTo>
                    <a:pt x="703046" y="3480"/>
                  </a:lnTo>
                  <a:lnTo>
                    <a:pt x="0" y="883008"/>
                  </a:lnTo>
                  <a:lnTo>
                    <a:pt x="19623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35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1"/>
            <p:cNvSpPr/>
            <p:nvPr/>
          </p:nvSpPr>
          <p:spPr>
            <a:xfrm>
              <a:off x="8211654" y="657309"/>
              <a:ext cx="954792" cy="1782554"/>
            </a:xfrm>
            <a:custGeom>
              <a:avLst/>
              <a:gdLst>
                <a:gd name="connsiteX0" fmla="*/ 0 w 470389"/>
                <a:gd name="connsiteY0" fmla="*/ 984739 h 984739"/>
                <a:gd name="connsiteX1" fmla="*/ 235195 w 470389"/>
                <a:gd name="connsiteY1" fmla="*/ 0 h 984739"/>
                <a:gd name="connsiteX2" fmla="*/ 470389 w 470389"/>
                <a:gd name="connsiteY2" fmla="*/ 984739 h 984739"/>
                <a:gd name="connsiteX3" fmla="*/ 0 w 470389"/>
                <a:gd name="connsiteY3" fmla="*/ 984739 h 984739"/>
                <a:gd name="connsiteX0" fmla="*/ 0 w 470389"/>
                <a:gd name="connsiteY0" fmla="*/ 989135 h 989135"/>
                <a:gd name="connsiteX1" fmla="*/ 437418 w 470389"/>
                <a:gd name="connsiteY1" fmla="*/ 0 h 989135"/>
                <a:gd name="connsiteX2" fmla="*/ 470389 w 470389"/>
                <a:gd name="connsiteY2" fmla="*/ 989135 h 989135"/>
                <a:gd name="connsiteX3" fmla="*/ 0 w 470389"/>
                <a:gd name="connsiteY3" fmla="*/ 989135 h 989135"/>
                <a:gd name="connsiteX0" fmla="*/ 0 w 681404"/>
                <a:gd name="connsiteY0" fmla="*/ 593481 h 989135"/>
                <a:gd name="connsiteX1" fmla="*/ 648433 w 681404"/>
                <a:gd name="connsiteY1" fmla="*/ 0 h 989135"/>
                <a:gd name="connsiteX2" fmla="*/ 681404 w 681404"/>
                <a:gd name="connsiteY2" fmla="*/ 989135 h 989135"/>
                <a:gd name="connsiteX3" fmla="*/ 0 w 681404"/>
                <a:gd name="connsiteY3" fmla="*/ 593481 h 989135"/>
                <a:gd name="connsiteX0" fmla="*/ 0 w 1121020"/>
                <a:gd name="connsiteY0" fmla="*/ 593481 h 2373923"/>
                <a:gd name="connsiteX1" fmla="*/ 648433 w 1121020"/>
                <a:gd name="connsiteY1" fmla="*/ 0 h 2373923"/>
                <a:gd name="connsiteX2" fmla="*/ 1121020 w 1121020"/>
                <a:gd name="connsiteY2" fmla="*/ 2373923 h 2373923"/>
                <a:gd name="connsiteX3" fmla="*/ 0 w 1121020"/>
                <a:gd name="connsiteY3" fmla="*/ 593481 h 2373923"/>
                <a:gd name="connsiteX0" fmla="*/ 0 w 1134209"/>
                <a:gd name="connsiteY0" fmla="*/ 593481 h 2395904"/>
                <a:gd name="connsiteX1" fmla="*/ 648433 w 1134209"/>
                <a:gd name="connsiteY1" fmla="*/ 0 h 2395904"/>
                <a:gd name="connsiteX2" fmla="*/ 1134209 w 1134209"/>
                <a:gd name="connsiteY2" fmla="*/ 2395904 h 2395904"/>
                <a:gd name="connsiteX3" fmla="*/ 0 w 1134209"/>
                <a:gd name="connsiteY3" fmla="*/ 593481 h 2395904"/>
                <a:gd name="connsiteX0" fmla="*/ 0 w 1116625"/>
                <a:gd name="connsiteY0" fmla="*/ 426428 h 2395904"/>
                <a:gd name="connsiteX1" fmla="*/ 630849 w 1116625"/>
                <a:gd name="connsiteY1" fmla="*/ 0 h 2395904"/>
                <a:gd name="connsiteX2" fmla="*/ 1116625 w 1116625"/>
                <a:gd name="connsiteY2" fmla="*/ 2395904 h 2395904"/>
                <a:gd name="connsiteX3" fmla="*/ 0 w 1116625"/>
                <a:gd name="connsiteY3" fmla="*/ 426428 h 2395904"/>
                <a:gd name="connsiteX0" fmla="*/ 0 w 1138605"/>
                <a:gd name="connsiteY0" fmla="*/ 602274 h 2395904"/>
                <a:gd name="connsiteX1" fmla="*/ 652829 w 1138605"/>
                <a:gd name="connsiteY1" fmla="*/ 0 h 2395904"/>
                <a:gd name="connsiteX2" fmla="*/ 1138605 w 1138605"/>
                <a:gd name="connsiteY2" fmla="*/ 2395904 h 2395904"/>
                <a:gd name="connsiteX3" fmla="*/ 0 w 1138605"/>
                <a:gd name="connsiteY3" fmla="*/ 602274 h 2395904"/>
                <a:gd name="connsiteX0" fmla="*/ 0 w 1370241"/>
                <a:gd name="connsiteY0" fmla="*/ 299042 h 2395904"/>
                <a:gd name="connsiteX1" fmla="*/ 884465 w 1370241"/>
                <a:gd name="connsiteY1" fmla="*/ 0 h 2395904"/>
                <a:gd name="connsiteX2" fmla="*/ 1370241 w 1370241"/>
                <a:gd name="connsiteY2" fmla="*/ 2395904 h 2395904"/>
                <a:gd name="connsiteX3" fmla="*/ 0 w 1370241"/>
                <a:gd name="connsiteY3" fmla="*/ 299042 h 2395904"/>
                <a:gd name="connsiteX0" fmla="*/ 0 w 884465"/>
                <a:gd name="connsiteY0" fmla="*/ 299042 h 947129"/>
                <a:gd name="connsiteX1" fmla="*/ 884465 w 884465"/>
                <a:gd name="connsiteY1" fmla="*/ 0 h 947129"/>
                <a:gd name="connsiteX2" fmla="*/ 662700 w 884465"/>
                <a:gd name="connsiteY2" fmla="*/ 947129 h 947129"/>
                <a:gd name="connsiteX3" fmla="*/ 0 w 884465"/>
                <a:gd name="connsiteY3" fmla="*/ 299042 h 947129"/>
                <a:gd name="connsiteX0" fmla="*/ 0 w 884465"/>
                <a:gd name="connsiteY0" fmla="*/ 299042 h 897320"/>
                <a:gd name="connsiteX1" fmla="*/ 884465 w 884465"/>
                <a:gd name="connsiteY1" fmla="*/ 0 h 897320"/>
                <a:gd name="connsiteX2" fmla="*/ 874391 w 884465"/>
                <a:gd name="connsiteY2" fmla="*/ 897320 h 897320"/>
                <a:gd name="connsiteX3" fmla="*/ 0 w 884465"/>
                <a:gd name="connsiteY3" fmla="*/ 299042 h 897320"/>
                <a:gd name="connsiteX0" fmla="*/ 0 w 884465"/>
                <a:gd name="connsiteY0" fmla="*/ 299042 h 1664187"/>
                <a:gd name="connsiteX1" fmla="*/ 884465 w 884465"/>
                <a:gd name="connsiteY1" fmla="*/ 0 h 1664187"/>
                <a:gd name="connsiteX2" fmla="*/ 874391 w 884465"/>
                <a:gd name="connsiteY2" fmla="*/ 897320 h 1664187"/>
                <a:gd name="connsiteX3" fmla="*/ 508588 w 884465"/>
                <a:gd name="connsiteY3" fmla="*/ 1658168 h 1664187"/>
                <a:gd name="connsiteX4" fmla="*/ 0 w 884465"/>
                <a:gd name="connsiteY4" fmla="*/ 299042 h 1664187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529493"/>
                <a:gd name="connsiteX1" fmla="*/ 884465 w 884465"/>
                <a:gd name="connsiteY1" fmla="*/ 0 h 1529493"/>
                <a:gd name="connsiteX2" fmla="*/ 874391 w 884465"/>
                <a:gd name="connsiteY2" fmla="*/ 897320 h 1529493"/>
                <a:gd name="connsiteX3" fmla="*/ 479532 w 884465"/>
                <a:gd name="connsiteY3" fmla="*/ 1529493 h 1529493"/>
                <a:gd name="connsiteX4" fmla="*/ 0 w 884465"/>
                <a:gd name="connsiteY4" fmla="*/ 299042 h 1529493"/>
                <a:gd name="connsiteX0" fmla="*/ 0 w 884465"/>
                <a:gd name="connsiteY0" fmla="*/ 299042 h 1683073"/>
                <a:gd name="connsiteX1" fmla="*/ 884465 w 884465"/>
                <a:gd name="connsiteY1" fmla="*/ 0 h 1683073"/>
                <a:gd name="connsiteX2" fmla="*/ 874391 w 884465"/>
                <a:gd name="connsiteY2" fmla="*/ 897320 h 1683073"/>
                <a:gd name="connsiteX3" fmla="*/ 516890 w 884465"/>
                <a:gd name="connsiteY3" fmla="*/ 1683073 h 1683073"/>
                <a:gd name="connsiteX4" fmla="*/ 0 w 884465"/>
                <a:gd name="connsiteY4" fmla="*/ 299042 h 1683073"/>
                <a:gd name="connsiteX0" fmla="*/ 0 w 901232"/>
                <a:gd name="connsiteY0" fmla="*/ 299042 h 1683073"/>
                <a:gd name="connsiteX1" fmla="*/ 884465 w 901232"/>
                <a:gd name="connsiteY1" fmla="*/ 0 h 1683073"/>
                <a:gd name="connsiteX2" fmla="*/ 900899 w 901232"/>
                <a:gd name="connsiteY2" fmla="*/ 870813 h 1683073"/>
                <a:gd name="connsiteX3" fmla="*/ 516890 w 901232"/>
                <a:gd name="connsiteY3" fmla="*/ 1683073 h 1683073"/>
                <a:gd name="connsiteX4" fmla="*/ 0 w 901232"/>
                <a:gd name="connsiteY4" fmla="*/ 299042 h 1683073"/>
                <a:gd name="connsiteX0" fmla="*/ 0 w 901507"/>
                <a:gd name="connsiteY0" fmla="*/ 299042 h 1683073"/>
                <a:gd name="connsiteX1" fmla="*/ 895825 w 901507"/>
                <a:gd name="connsiteY1" fmla="*/ 0 h 1683073"/>
                <a:gd name="connsiteX2" fmla="*/ 900899 w 901507"/>
                <a:gd name="connsiteY2" fmla="*/ 870813 h 1683073"/>
                <a:gd name="connsiteX3" fmla="*/ 516890 w 901507"/>
                <a:gd name="connsiteY3" fmla="*/ 1683073 h 1683073"/>
                <a:gd name="connsiteX4" fmla="*/ 0 w 901507"/>
                <a:gd name="connsiteY4" fmla="*/ 299042 h 168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1507" h="1683073">
                  <a:moveTo>
                    <a:pt x="0" y="299042"/>
                  </a:moveTo>
                  <a:lnTo>
                    <a:pt x="895825" y="0"/>
                  </a:lnTo>
                  <a:cubicBezTo>
                    <a:pt x="892467" y="299107"/>
                    <a:pt x="904257" y="571706"/>
                    <a:pt x="900899" y="870813"/>
                  </a:cubicBezTo>
                  <a:cubicBezTo>
                    <a:pt x="895187" y="876765"/>
                    <a:pt x="696936" y="1282795"/>
                    <a:pt x="516890" y="1683073"/>
                  </a:cubicBezTo>
                  <a:lnTo>
                    <a:pt x="0" y="2990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62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43800" y="1"/>
              <a:ext cx="1618702" cy="1195754"/>
            </a:xfrm>
            <a:custGeom>
              <a:avLst/>
              <a:gdLst>
                <a:gd name="connsiteX0" fmla="*/ 0 w 1534258"/>
                <a:gd name="connsiteY0" fmla="*/ 1494692 h 1494692"/>
                <a:gd name="connsiteX1" fmla="*/ 767129 w 1534258"/>
                <a:gd name="connsiteY1" fmla="*/ 0 h 1494692"/>
                <a:gd name="connsiteX2" fmla="*/ 1534258 w 1534258"/>
                <a:gd name="connsiteY2" fmla="*/ 1494692 h 1494692"/>
                <a:gd name="connsiteX3" fmla="*/ 0 w 1534258"/>
                <a:gd name="connsiteY3" fmla="*/ 1494692 h 1494692"/>
                <a:gd name="connsiteX0" fmla="*/ 0 w 1558436"/>
                <a:gd name="connsiteY0" fmla="*/ 1507881 h 1507881"/>
                <a:gd name="connsiteX1" fmla="*/ 1558436 w 1558436"/>
                <a:gd name="connsiteY1" fmla="*/ 0 h 1507881"/>
                <a:gd name="connsiteX2" fmla="*/ 1534258 w 1558436"/>
                <a:gd name="connsiteY2" fmla="*/ 1507881 h 1507881"/>
                <a:gd name="connsiteX3" fmla="*/ 0 w 1558436"/>
                <a:gd name="connsiteY3" fmla="*/ 1507881 h 1507881"/>
                <a:gd name="connsiteX0" fmla="*/ 0 w 2705832"/>
                <a:gd name="connsiteY0" fmla="*/ 751742 h 1507881"/>
                <a:gd name="connsiteX1" fmla="*/ 2705832 w 2705832"/>
                <a:gd name="connsiteY1" fmla="*/ 0 h 1507881"/>
                <a:gd name="connsiteX2" fmla="*/ 2681654 w 2705832"/>
                <a:gd name="connsiteY2" fmla="*/ 1507881 h 1507881"/>
                <a:gd name="connsiteX3" fmla="*/ 0 w 2705832"/>
                <a:gd name="connsiteY3" fmla="*/ 751742 h 1507881"/>
                <a:gd name="connsiteX0" fmla="*/ 0 w 2705832"/>
                <a:gd name="connsiteY0" fmla="*/ 751742 h 1600201"/>
                <a:gd name="connsiteX1" fmla="*/ 2705832 w 2705832"/>
                <a:gd name="connsiteY1" fmla="*/ 0 h 1600201"/>
                <a:gd name="connsiteX2" fmla="*/ 936381 w 2705832"/>
                <a:gd name="connsiteY2" fmla="*/ 1600201 h 1600201"/>
                <a:gd name="connsiteX3" fmla="*/ 0 w 2705832"/>
                <a:gd name="connsiteY3" fmla="*/ 751742 h 1600201"/>
                <a:gd name="connsiteX0" fmla="*/ 0 w 2705832"/>
                <a:gd name="connsiteY0" fmla="*/ 751742 h 1481504"/>
                <a:gd name="connsiteX1" fmla="*/ 2705832 w 2705832"/>
                <a:gd name="connsiteY1" fmla="*/ 0 h 1481504"/>
                <a:gd name="connsiteX2" fmla="*/ 844062 w 2705832"/>
                <a:gd name="connsiteY2" fmla="*/ 1481504 h 1481504"/>
                <a:gd name="connsiteX3" fmla="*/ 0 w 2705832"/>
                <a:gd name="connsiteY3" fmla="*/ 751742 h 1481504"/>
                <a:gd name="connsiteX0" fmla="*/ 0 w 2705832"/>
                <a:gd name="connsiteY0" fmla="*/ 751742 h 1604597"/>
                <a:gd name="connsiteX1" fmla="*/ 2705832 w 2705832"/>
                <a:gd name="connsiteY1" fmla="*/ 0 h 1604597"/>
                <a:gd name="connsiteX2" fmla="*/ 949569 w 2705832"/>
                <a:gd name="connsiteY2" fmla="*/ 1604597 h 1604597"/>
                <a:gd name="connsiteX3" fmla="*/ 0 w 2705832"/>
                <a:gd name="connsiteY3" fmla="*/ 751742 h 1604597"/>
                <a:gd name="connsiteX0" fmla="*/ 0 w 2626701"/>
                <a:gd name="connsiteY0" fmla="*/ 813289 h 1666144"/>
                <a:gd name="connsiteX1" fmla="*/ 2626701 w 2626701"/>
                <a:gd name="connsiteY1" fmla="*/ 0 h 1666144"/>
                <a:gd name="connsiteX2" fmla="*/ 949569 w 2626701"/>
                <a:gd name="connsiteY2" fmla="*/ 1666144 h 1666144"/>
                <a:gd name="connsiteX3" fmla="*/ 0 w 2626701"/>
                <a:gd name="connsiteY3" fmla="*/ 813289 h 1666144"/>
                <a:gd name="connsiteX0" fmla="*/ 0 w 2688247"/>
                <a:gd name="connsiteY0" fmla="*/ 734158 h 1587013"/>
                <a:gd name="connsiteX1" fmla="*/ 2688247 w 2688247"/>
                <a:gd name="connsiteY1" fmla="*/ 0 h 1587013"/>
                <a:gd name="connsiteX2" fmla="*/ 949569 w 2688247"/>
                <a:gd name="connsiteY2" fmla="*/ 1587013 h 1587013"/>
                <a:gd name="connsiteX3" fmla="*/ 0 w 2688247"/>
                <a:gd name="connsiteY3" fmla="*/ 734158 h 1587013"/>
                <a:gd name="connsiteX0" fmla="*/ 0 w 2695217"/>
                <a:gd name="connsiteY0" fmla="*/ 734158 h 812381"/>
                <a:gd name="connsiteX1" fmla="*/ 2688247 w 2695217"/>
                <a:gd name="connsiteY1" fmla="*/ 0 h 812381"/>
                <a:gd name="connsiteX2" fmla="*/ 2695217 w 2695217"/>
                <a:gd name="connsiteY2" fmla="*/ 812381 h 812381"/>
                <a:gd name="connsiteX3" fmla="*/ 0 w 2695217"/>
                <a:gd name="connsiteY3" fmla="*/ 734158 h 812381"/>
                <a:gd name="connsiteX0" fmla="*/ 0 w 813190"/>
                <a:gd name="connsiteY0" fmla="*/ 0 h 814669"/>
                <a:gd name="connsiteX1" fmla="*/ 806220 w 813190"/>
                <a:gd name="connsiteY1" fmla="*/ 2288 h 814669"/>
                <a:gd name="connsiteX2" fmla="*/ 813190 w 813190"/>
                <a:gd name="connsiteY2" fmla="*/ 814669 h 814669"/>
                <a:gd name="connsiteX3" fmla="*/ 0 w 813190"/>
                <a:gd name="connsiteY3" fmla="*/ 0 h 814669"/>
                <a:gd name="connsiteX0" fmla="*/ 1186049 w 1999239"/>
                <a:gd name="connsiteY0" fmla="*/ 0 h 1499280"/>
                <a:gd name="connsiteX1" fmla="*/ 1992269 w 1999239"/>
                <a:gd name="connsiteY1" fmla="*/ 2288 h 1499280"/>
                <a:gd name="connsiteX2" fmla="*/ 1999239 w 1999239"/>
                <a:gd name="connsiteY2" fmla="*/ 814669 h 1499280"/>
                <a:gd name="connsiteX3" fmla="*/ 0 w 1999239"/>
                <a:gd name="connsiteY3" fmla="*/ 1486089 h 1499280"/>
                <a:gd name="connsiteX4" fmla="*/ 1186049 w 1999239"/>
                <a:gd name="connsiteY4" fmla="*/ 0 h 1499280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817704 w 1999239"/>
                <a:gd name="connsiteY1" fmla="*/ 29564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14281"/>
                <a:gd name="connsiteY0" fmla="*/ 0 h 1486089"/>
                <a:gd name="connsiteX1" fmla="*/ 2014089 w 2014281"/>
                <a:gd name="connsiteY1" fmla="*/ 7743 h 1486089"/>
                <a:gd name="connsiteX2" fmla="*/ 1999239 w 2014281"/>
                <a:gd name="connsiteY2" fmla="*/ 814669 h 1486089"/>
                <a:gd name="connsiteX3" fmla="*/ 0 w 2014281"/>
                <a:gd name="connsiteY3" fmla="*/ 1486089 h 1486089"/>
                <a:gd name="connsiteX4" fmla="*/ 1186049 w 2014281"/>
                <a:gd name="connsiteY4" fmla="*/ 0 h 1486089"/>
                <a:gd name="connsiteX0" fmla="*/ 1186049 w 2014089"/>
                <a:gd name="connsiteY0" fmla="*/ 0 h 1486089"/>
                <a:gd name="connsiteX1" fmla="*/ 2014089 w 2014089"/>
                <a:gd name="connsiteY1" fmla="*/ 7743 h 1486089"/>
                <a:gd name="connsiteX2" fmla="*/ 1999239 w 2014089"/>
                <a:gd name="connsiteY2" fmla="*/ 814669 h 1486089"/>
                <a:gd name="connsiteX3" fmla="*/ 0 w 2014089"/>
                <a:gd name="connsiteY3" fmla="*/ 1486089 h 1486089"/>
                <a:gd name="connsiteX4" fmla="*/ 1186049 w 2014089"/>
                <a:gd name="connsiteY4" fmla="*/ 0 h 1486089"/>
                <a:gd name="connsiteX0" fmla="*/ 1186049 w 1999239"/>
                <a:gd name="connsiteY0" fmla="*/ 0 h 1486089"/>
                <a:gd name="connsiteX1" fmla="*/ 1795883 w 1999239"/>
                <a:gd name="connsiteY1" fmla="*/ 198673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99239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890136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91504 w 2014089"/>
                <a:gd name="connsiteY0" fmla="*/ 0 h 1382441"/>
                <a:gd name="connsiteX1" fmla="*/ 2014089 w 2014089"/>
                <a:gd name="connsiteY1" fmla="*/ 2288 h 1382441"/>
                <a:gd name="connsiteX2" fmla="*/ 1993784 w 2014089"/>
                <a:gd name="connsiteY2" fmla="*/ 831034 h 1382441"/>
                <a:gd name="connsiteX3" fmla="*/ 0 w 2014089"/>
                <a:gd name="connsiteY3" fmla="*/ 1382441 h 1382441"/>
                <a:gd name="connsiteX4" fmla="*/ 1191504 w 2014089"/>
                <a:gd name="connsiteY4" fmla="*/ 0 h 1382441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66142 w 2008634"/>
                <a:gd name="connsiteY0" fmla="*/ 12672 h 1483831"/>
                <a:gd name="connsiteX1" fmla="*/ 2008634 w 2008634"/>
                <a:gd name="connsiteY1" fmla="*/ 30 h 1483831"/>
                <a:gd name="connsiteX2" fmla="*/ 1988329 w 2008634"/>
                <a:gd name="connsiteY2" fmla="*/ 828776 h 1483831"/>
                <a:gd name="connsiteX3" fmla="*/ 0 w 2008634"/>
                <a:gd name="connsiteY3" fmla="*/ 1483831 h 1483831"/>
                <a:gd name="connsiteX4" fmla="*/ 1166142 w 2008634"/>
                <a:gd name="connsiteY4" fmla="*/ 12672 h 1483831"/>
                <a:gd name="connsiteX0" fmla="*/ 1172052 w 2008634"/>
                <a:gd name="connsiteY0" fmla="*/ 3777 h 1483801"/>
                <a:gd name="connsiteX1" fmla="*/ 2008634 w 2008634"/>
                <a:gd name="connsiteY1" fmla="*/ 0 h 1483801"/>
                <a:gd name="connsiteX2" fmla="*/ 1988329 w 2008634"/>
                <a:gd name="connsiteY2" fmla="*/ 828746 h 1483801"/>
                <a:gd name="connsiteX3" fmla="*/ 0 w 2008634"/>
                <a:gd name="connsiteY3" fmla="*/ 1483801 h 1483801"/>
                <a:gd name="connsiteX4" fmla="*/ 1172052 w 2008634"/>
                <a:gd name="connsiteY4" fmla="*/ 3777 h 148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8634" h="1483801">
                  <a:moveTo>
                    <a:pt x="1172052" y="3777"/>
                  </a:moveTo>
                  <a:lnTo>
                    <a:pt x="2008634" y="0"/>
                  </a:lnTo>
                  <a:cubicBezTo>
                    <a:pt x="2005502" y="128960"/>
                    <a:pt x="2007826" y="574318"/>
                    <a:pt x="1988329" y="828746"/>
                  </a:cubicBezTo>
                  <a:cubicBezTo>
                    <a:pt x="1807424" y="879806"/>
                    <a:pt x="355467" y="1367279"/>
                    <a:pt x="0" y="1483801"/>
                  </a:cubicBezTo>
                  <a:lnTo>
                    <a:pt x="1172052" y="3777"/>
                  </a:lnTo>
                  <a:close/>
                </a:path>
              </a:pathLst>
            </a:custGeom>
            <a:gradFill>
              <a:gsLst>
                <a:gs pos="0">
                  <a:srgbClr val="7D8793"/>
                </a:gs>
                <a:gs pos="100000">
                  <a:srgbClr val="5C6673"/>
                </a:gs>
              </a:gsLst>
              <a:lin ang="81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295026" y="2084751"/>
            <a:ext cx="4553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cap="all" baseline="0" err="1">
                <a:solidFill>
                  <a:srgbClr val="FFFFFF"/>
                </a:solidFill>
                <a:latin typeface="+mj-lt"/>
                <a:cs typeface="Arial" pitchFamily="34" charset="0"/>
              </a:rPr>
              <a:t>Thank</a:t>
            </a:r>
            <a:r>
              <a:rPr lang="da-DK" sz="3200" cap="all" baseline="0">
                <a:solidFill>
                  <a:srgbClr val="FFFFFF"/>
                </a:solidFill>
                <a:latin typeface="+mj-lt"/>
                <a:cs typeface="Arial" pitchFamily="34" charset="0"/>
              </a:rPr>
              <a:t> </a:t>
            </a:r>
            <a:r>
              <a:rPr lang="da-DK" sz="3200" cap="all" baseline="0" err="1">
                <a:solidFill>
                  <a:srgbClr val="FFFFFF"/>
                </a:solidFill>
                <a:latin typeface="+mj-lt"/>
                <a:cs typeface="Arial" pitchFamily="34" charset="0"/>
              </a:rPr>
              <a:t>You</a:t>
            </a:r>
            <a:r>
              <a:rPr lang="da-DK" sz="3200" cap="all" baseline="0">
                <a:solidFill>
                  <a:srgbClr val="FFFFFF"/>
                </a:solidFill>
                <a:latin typeface="+mj-lt"/>
                <a:cs typeface="Arial" pitchFamily="34" charset="0"/>
              </a:rPr>
              <a:t>!</a:t>
            </a: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pic>
        <p:nvPicPr>
          <p:cNvPr id="20" name="Picture 19" title="White COWIlog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8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 B">
    <p:bg>
      <p:bgPr>
        <a:solidFill>
          <a:srgbClr val="F04E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6197662" y="1974"/>
            <a:ext cx="2946338" cy="2436590"/>
            <a:chOff x="6216164" y="12"/>
            <a:chExt cx="2946338" cy="2436590"/>
          </a:xfrm>
        </p:grpSpPr>
        <p:sp>
          <p:nvSpPr>
            <p:cNvPr id="12" name="Isosceles Triangle 11"/>
            <p:cNvSpPr/>
            <p:nvPr/>
          </p:nvSpPr>
          <p:spPr>
            <a:xfrm>
              <a:off x="6216164" y="12"/>
              <a:ext cx="1742414" cy="928845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977" h="859312">
                  <a:moveTo>
                    <a:pt x="994458" y="3982"/>
                  </a:moveTo>
                  <a:lnTo>
                    <a:pt x="1611977" y="0"/>
                  </a:lnTo>
                  <a:lnTo>
                    <a:pt x="1429109" y="859312"/>
                  </a:lnTo>
                  <a:lnTo>
                    <a:pt x="0" y="540907"/>
                  </a:lnTo>
                  <a:lnTo>
                    <a:pt x="994458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1"/>
            <p:cNvSpPr/>
            <p:nvPr/>
          </p:nvSpPr>
          <p:spPr>
            <a:xfrm>
              <a:off x="7759112" y="1881"/>
              <a:ext cx="744486" cy="936462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1108335 w 1611977"/>
                <a:gd name="connsiteY0" fmla="*/ 138195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1108335 w 1611977"/>
                <a:gd name="connsiteY4" fmla="*/ 138195 h 859312"/>
                <a:gd name="connsiteX0" fmla="*/ 1112403 w 1611977"/>
                <a:gd name="connsiteY0" fmla="*/ 0 h 859397"/>
                <a:gd name="connsiteX1" fmla="*/ 1611977 w 1611977"/>
                <a:gd name="connsiteY1" fmla="*/ 85 h 859397"/>
                <a:gd name="connsiteX2" fmla="*/ 1429109 w 1611977"/>
                <a:gd name="connsiteY2" fmla="*/ 859397 h 859397"/>
                <a:gd name="connsiteX3" fmla="*/ 0 w 1611977"/>
                <a:gd name="connsiteY3" fmla="*/ 540992 h 859397"/>
                <a:gd name="connsiteX4" fmla="*/ 1112403 w 1611977"/>
                <a:gd name="connsiteY4" fmla="*/ 0 h 859397"/>
                <a:gd name="connsiteX0" fmla="*/ 185114 w 684688"/>
                <a:gd name="connsiteY0" fmla="*/ 0 h 859397"/>
                <a:gd name="connsiteX1" fmla="*/ 684688 w 684688"/>
                <a:gd name="connsiteY1" fmla="*/ 85 h 859397"/>
                <a:gd name="connsiteX2" fmla="*/ 501820 w 684688"/>
                <a:gd name="connsiteY2" fmla="*/ 859397 h 859397"/>
                <a:gd name="connsiteX3" fmla="*/ 0 w 684688"/>
                <a:gd name="connsiteY3" fmla="*/ 850089 h 859397"/>
                <a:gd name="connsiteX4" fmla="*/ 185114 w 684688"/>
                <a:gd name="connsiteY4" fmla="*/ 0 h 859397"/>
                <a:gd name="connsiteX0" fmla="*/ 185114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85114 w 684688"/>
                <a:gd name="connsiteY3" fmla="*/ 0 h 850089"/>
                <a:gd name="connsiteX0" fmla="*/ 172912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72912 w 684688"/>
                <a:gd name="connsiteY3" fmla="*/ 0 h 850089"/>
                <a:gd name="connsiteX0" fmla="*/ 136308 w 648084"/>
                <a:gd name="connsiteY0" fmla="*/ 0 h 870425"/>
                <a:gd name="connsiteX1" fmla="*/ 648084 w 648084"/>
                <a:gd name="connsiteY1" fmla="*/ 85 h 870425"/>
                <a:gd name="connsiteX2" fmla="*/ 0 w 648084"/>
                <a:gd name="connsiteY2" fmla="*/ 870425 h 870425"/>
                <a:gd name="connsiteX3" fmla="*/ 136308 w 648084"/>
                <a:gd name="connsiteY3" fmla="*/ 0 h 870425"/>
                <a:gd name="connsiteX0" fmla="*/ 176978 w 688754"/>
                <a:gd name="connsiteY0" fmla="*/ 0 h 866358"/>
                <a:gd name="connsiteX1" fmla="*/ 688754 w 688754"/>
                <a:gd name="connsiteY1" fmla="*/ 85 h 866358"/>
                <a:gd name="connsiteX2" fmla="*/ 0 w 688754"/>
                <a:gd name="connsiteY2" fmla="*/ 866358 h 866358"/>
                <a:gd name="connsiteX3" fmla="*/ 176978 w 688754"/>
                <a:gd name="connsiteY3" fmla="*/ 0 h 86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754" h="866358">
                  <a:moveTo>
                    <a:pt x="176978" y="0"/>
                  </a:moveTo>
                  <a:lnTo>
                    <a:pt x="688754" y="85"/>
                  </a:lnTo>
                  <a:lnTo>
                    <a:pt x="0" y="866358"/>
                  </a:lnTo>
                  <a:lnTo>
                    <a:pt x="17697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1"/>
            <p:cNvSpPr/>
            <p:nvPr/>
          </p:nvSpPr>
          <p:spPr>
            <a:xfrm>
              <a:off x="8212744" y="647381"/>
              <a:ext cx="944354" cy="178922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  <a:gd name="connsiteX0" fmla="*/ 880581 w 1652648"/>
                <a:gd name="connsiteY0" fmla="*/ 223603 h 1325850"/>
                <a:gd name="connsiteX1" fmla="*/ 1652648 w 1652648"/>
                <a:gd name="connsiteY1" fmla="*/ 0 h 1325850"/>
                <a:gd name="connsiteX2" fmla="*/ 1481981 w 1652648"/>
                <a:gd name="connsiteY2" fmla="*/ 830843 h 1325850"/>
                <a:gd name="connsiteX3" fmla="*/ 0 w 1652648"/>
                <a:gd name="connsiteY3" fmla="*/ 1325850 h 1325850"/>
                <a:gd name="connsiteX4" fmla="*/ 880581 w 1652648"/>
                <a:gd name="connsiteY4" fmla="*/ 223603 h 1325850"/>
                <a:gd name="connsiteX0" fmla="*/ 880581 w 1502167"/>
                <a:gd name="connsiteY0" fmla="*/ 284609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880581 w 1502167"/>
                <a:gd name="connsiteY4" fmla="*/ 284609 h 1386856"/>
                <a:gd name="connsiteX0" fmla="*/ 632491 w 1502167"/>
                <a:gd name="connsiteY0" fmla="*/ 300877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632491 w 1502167"/>
                <a:gd name="connsiteY4" fmla="*/ 300877 h 1386856"/>
                <a:gd name="connsiteX0" fmla="*/ 0 w 869676"/>
                <a:gd name="connsiteY0" fmla="*/ 300877 h 1655282"/>
                <a:gd name="connsiteX1" fmla="*/ 869676 w 869676"/>
                <a:gd name="connsiteY1" fmla="*/ 0 h 1655282"/>
                <a:gd name="connsiteX2" fmla="*/ 849490 w 869676"/>
                <a:gd name="connsiteY2" fmla="*/ 891849 h 1655282"/>
                <a:gd name="connsiteX3" fmla="*/ 506286 w 869676"/>
                <a:gd name="connsiteY3" fmla="*/ 1655282 h 1655282"/>
                <a:gd name="connsiteX4" fmla="*/ 0 w 869676"/>
                <a:gd name="connsiteY4" fmla="*/ 300877 h 1655282"/>
                <a:gd name="connsiteX0" fmla="*/ 0 w 873660"/>
                <a:gd name="connsiteY0" fmla="*/ 300877 h 1655282"/>
                <a:gd name="connsiteX1" fmla="*/ 869676 w 873660"/>
                <a:gd name="connsiteY1" fmla="*/ 0 h 1655282"/>
                <a:gd name="connsiteX2" fmla="*/ 873660 w 873660"/>
                <a:gd name="connsiteY2" fmla="*/ 867679 h 1655282"/>
                <a:gd name="connsiteX3" fmla="*/ 506286 w 873660"/>
                <a:gd name="connsiteY3" fmla="*/ 1655282 h 1655282"/>
                <a:gd name="connsiteX4" fmla="*/ 0 w 873660"/>
                <a:gd name="connsiteY4" fmla="*/ 300877 h 165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3660" h="1655282">
                  <a:moveTo>
                    <a:pt x="0" y="300877"/>
                  </a:moveTo>
                  <a:lnTo>
                    <a:pt x="869676" y="0"/>
                  </a:lnTo>
                  <a:lnTo>
                    <a:pt x="873660" y="867679"/>
                  </a:lnTo>
                  <a:lnTo>
                    <a:pt x="506286" y="1655282"/>
                  </a:lnTo>
                  <a:lnTo>
                    <a:pt x="0" y="3008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1"/>
            <p:cNvSpPr/>
            <p:nvPr/>
          </p:nvSpPr>
          <p:spPr>
            <a:xfrm>
              <a:off x="7543180" y="1973"/>
              <a:ext cx="1619322" cy="119574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8100" h="1106229">
                  <a:moveTo>
                    <a:pt x="880581" y="3982"/>
                  </a:moveTo>
                  <a:lnTo>
                    <a:pt x="1498100" y="0"/>
                  </a:lnTo>
                  <a:lnTo>
                    <a:pt x="1481981" y="611222"/>
                  </a:lnTo>
                  <a:lnTo>
                    <a:pt x="0" y="1106229"/>
                  </a:lnTo>
                  <a:lnTo>
                    <a:pt x="880581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295026" y="2084751"/>
            <a:ext cx="4553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cap="all" baseline="0" err="1">
                <a:solidFill>
                  <a:srgbClr val="FFFFFF"/>
                </a:solidFill>
                <a:latin typeface="+mj-lt"/>
                <a:cs typeface="Arial" pitchFamily="34" charset="0"/>
              </a:rPr>
              <a:t>Thank</a:t>
            </a:r>
            <a:r>
              <a:rPr lang="da-DK" sz="3200" cap="all" baseline="0">
                <a:solidFill>
                  <a:srgbClr val="FFFFFF"/>
                </a:solidFill>
                <a:latin typeface="+mj-lt"/>
                <a:cs typeface="Arial" pitchFamily="34" charset="0"/>
              </a:rPr>
              <a:t> </a:t>
            </a:r>
            <a:r>
              <a:rPr lang="da-DK" sz="3200" cap="all" baseline="0" err="1">
                <a:solidFill>
                  <a:srgbClr val="FFFFFF"/>
                </a:solidFill>
                <a:latin typeface="+mj-lt"/>
                <a:cs typeface="Arial" pitchFamily="34" charset="0"/>
              </a:rPr>
              <a:t>You</a:t>
            </a:r>
            <a:r>
              <a:rPr lang="da-DK" sz="3200" cap="all" baseline="0">
                <a:solidFill>
                  <a:srgbClr val="FFFFFF"/>
                </a:solidFill>
                <a:latin typeface="+mj-lt"/>
                <a:cs typeface="Arial" pitchFamily="34" charset="0"/>
              </a:rPr>
              <a:t>!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pic>
        <p:nvPicPr>
          <p:cNvPr id="19" name="Picture 18" title="White COWIlog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9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 C">
    <p:bg>
      <p:bgPr>
        <a:solidFill>
          <a:srgbClr val="807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6205390" y="1"/>
            <a:ext cx="2938610" cy="2454026"/>
            <a:chOff x="6205390" y="8368"/>
            <a:chExt cx="2938610" cy="2454026"/>
          </a:xfrm>
        </p:grpSpPr>
        <p:sp>
          <p:nvSpPr>
            <p:cNvPr id="12" name="Isosceles Triangle 9"/>
            <p:cNvSpPr/>
            <p:nvPr/>
          </p:nvSpPr>
          <p:spPr>
            <a:xfrm>
              <a:off x="6205390" y="8644"/>
              <a:ext cx="1738875" cy="927638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1001599"/>
                <a:gd name="connsiteY0" fmla="*/ 0 h 1167234"/>
                <a:gd name="connsiteX1" fmla="*/ 601272 w 1001599"/>
                <a:gd name="connsiteY1" fmla="*/ 2253 h 1167234"/>
                <a:gd name="connsiteX2" fmla="*/ 1001599 w 1001599"/>
                <a:gd name="connsiteY2" fmla="*/ 1167234 h 1167234"/>
                <a:gd name="connsiteX3" fmla="*/ 0 w 1001599"/>
                <a:gd name="connsiteY3" fmla="*/ 0 h 1167234"/>
                <a:gd name="connsiteX0" fmla="*/ 0 w 601272"/>
                <a:gd name="connsiteY0" fmla="*/ 0 h 840098"/>
                <a:gd name="connsiteX1" fmla="*/ 601272 w 601272"/>
                <a:gd name="connsiteY1" fmla="*/ 2253 h 840098"/>
                <a:gd name="connsiteX2" fmla="*/ 428103 w 601272"/>
                <a:gd name="connsiteY2" fmla="*/ 840098 h 840098"/>
                <a:gd name="connsiteX3" fmla="*/ 0 w 601272"/>
                <a:gd name="connsiteY3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731052"/>
                <a:gd name="connsiteX1" fmla="*/ 1597488 w 1597488"/>
                <a:gd name="connsiteY1" fmla="*/ 2253 h 731052"/>
                <a:gd name="connsiteX2" fmla="*/ 1339507 w 1597488"/>
                <a:gd name="connsiteY2" fmla="*/ 731052 h 731052"/>
                <a:gd name="connsiteX3" fmla="*/ 0 w 1597488"/>
                <a:gd name="connsiteY3" fmla="*/ 539401 h 731052"/>
                <a:gd name="connsiteX4" fmla="*/ 996216 w 1597488"/>
                <a:gd name="connsiteY4" fmla="*/ 0 h 731052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88" h="852213">
                  <a:moveTo>
                    <a:pt x="996216" y="0"/>
                  </a:moveTo>
                  <a:lnTo>
                    <a:pt x="1597488" y="2253"/>
                  </a:lnTo>
                  <a:lnTo>
                    <a:pt x="1412204" y="852213"/>
                  </a:lnTo>
                  <a:lnTo>
                    <a:pt x="0" y="539401"/>
                  </a:lnTo>
                  <a:lnTo>
                    <a:pt x="996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9"/>
            <p:cNvSpPr/>
            <p:nvPr/>
          </p:nvSpPr>
          <p:spPr>
            <a:xfrm>
              <a:off x="7736773" y="12728"/>
              <a:ext cx="733618" cy="94716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884477"/>
                <a:gd name="connsiteY0" fmla="*/ 1786 h 1164981"/>
                <a:gd name="connsiteX1" fmla="*/ 484150 w 884477"/>
                <a:gd name="connsiteY1" fmla="*/ 0 h 1164981"/>
                <a:gd name="connsiteX2" fmla="*/ 884477 w 884477"/>
                <a:gd name="connsiteY2" fmla="*/ 1164981 h 1164981"/>
                <a:gd name="connsiteX3" fmla="*/ 0 w 884477"/>
                <a:gd name="connsiteY3" fmla="*/ 1786 h 1164981"/>
                <a:gd name="connsiteX0" fmla="*/ 177702 w 661852"/>
                <a:gd name="connsiteY0" fmla="*/ 1786 h 849962"/>
                <a:gd name="connsiteX1" fmla="*/ 661852 w 661852"/>
                <a:gd name="connsiteY1" fmla="*/ 0 h 849962"/>
                <a:gd name="connsiteX2" fmla="*/ 0 w 661852"/>
                <a:gd name="connsiteY2" fmla="*/ 849962 h 849962"/>
                <a:gd name="connsiteX3" fmla="*/ 177702 w 661852"/>
                <a:gd name="connsiteY3" fmla="*/ 1786 h 849962"/>
                <a:gd name="connsiteX0" fmla="*/ 109044 w 593194"/>
                <a:gd name="connsiteY0" fmla="*/ 1786 h 805536"/>
                <a:gd name="connsiteX1" fmla="*/ 593194 w 593194"/>
                <a:gd name="connsiteY1" fmla="*/ 0 h 805536"/>
                <a:gd name="connsiteX2" fmla="*/ 0 w 593194"/>
                <a:gd name="connsiteY2" fmla="*/ 805536 h 805536"/>
                <a:gd name="connsiteX3" fmla="*/ 109044 w 593194"/>
                <a:gd name="connsiteY3" fmla="*/ 1786 h 805536"/>
                <a:gd name="connsiteX0" fmla="*/ 189818 w 673968"/>
                <a:gd name="connsiteY0" fmla="*/ 1786 h 870156"/>
                <a:gd name="connsiteX1" fmla="*/ 673968 w 673968"/>
                <a:gd name="connsiteY1" fmla="*/ 0 h 870156"/>
                <a:gd name="connsiteX2" fmla="*/ 0 w 673968"/>
                <a:gd name="connsiteY2" fmla="*/ 870156 h 870156"/>
                <a:gd name="connsiteX3" fmla="*/ 189818 w 673968"/>
                <a:gd name="connsiteY3" fmla="*/ 1786 h 87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968" h="870156">
                  <a:moveTo>
                    <a:pt x="189818" y="1786"/>
                  </a:moveTo>
                  <a:lnTo>
                    <a:pt x="673968" y="0"/>
                  </a:lnTo>
                  <a:lnTo>
                    <a:pt x="0" y="870156"/>
                  </a:lnTo>
                  <a:lnTo>
                    <a:pt x="189818" y="17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9"/>
            <p:cNvSpPr/>
            <p:nvPr/>
          </p:nvSpPr>
          <p:spPr>
            <a:xfrm>
              <a:off x="8184816" y="677154"/>
              <a:ext cx="942153" cy="1785240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  <a:gd name="connsiteX0" fmla="*/ 901179 w 1523819"/>
                <a:gd name="connsiteY0" fmla="*/ 252837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901179 w 1523819"/>
                <a:gd name="connsiteY4" fmla="*/ 252837 h 1398367"/>
                <a:gd name="connsiteX0" fmla="*/ 624101 w 1523819"/>
                <a:gd name="connsiteY0" fmla="*/ 294818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624101 w 1523819"/>
                <a:gd name="connsiteY4" fmla="*/ 294818 h 1398367"/>
                <a:gd name="connsiteX0" fmla="*/ 0 w 899718"/>
                <a:gd name="connsiteY0" fmla="*/ 294818 h 1704832"/>
                <a:gd name="connsiteX1" fmla="*/ 899189 w 899718"/>
                <a:gd name="connsiteY1" fmla="*/ 0 h 1704832"/>
                <a:gd name="connsiteX2" fmla="*/ 898313 w 899718"/>
                <a:gd name="connsiteY2" fmla="*/ 897760 h 1704832"/>
                <a:gd name="connsiteX3" fmla="*/ 530389 w 899718"/>
                <a:gd name="connsiteY3" fmla="*/ 1704832 h 1704832"/>
                <a:gd name="connsiteX4" fmla="*/ 0 w 899718"/>
                <a:gd name="connsiteY4" fmla="*/ 294818 h 170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718" h="1704832">
                  <a:moveTo>
                    <a:pt x="0" y="294818"/>
                  </a:moveTo>
                  <a:lnTo>
                    <a:pt x="899189" y="0"/>
                  </a:lnTo>
                  <a:cubicBezTo>
                    <a:pt x="894699" y="208294"/>
                    <a:pt x="902803" y="819609"/>
                    <a:pt x="898313" y="897760"/>
                  </a:cubicBezTo>
                  <a:lnTo>
                    <a:pt x="530389" y="1704832"/>
                  </a:lnTo>
                  <a:lnTo>
                    <a:pt x="0" y="2948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/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31279" y="8368"/>
              <a:ext cx="1612721" cy="119955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0083" h="1145530">
                  <a:moveTo>
                    <a:pt x="901179" y="0"/>
                  </a:moveTo>
                  <a:lnTo>
                    <a:pt x="1540083" y="3250"/>
                  </a:lnTo>
                  <a:cubicBezTo>
                    <a:pt x="1535593" y="211544"/>
                    <a:pt x="1526904" y="566772"/>
                    <a:pt x="1522414" y="644923"/>
                  </a:cubicBezTo>
                  <a:lnTo>
                    <a:pt x="0" y="1145530"/>
                  </a:lnTo>
                  <a:lnTo>
                    <a:pt x="90117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295026" y="2084751"/>
            <a:ext cx="4553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cap="all" baseline="0" err="1">
                <a:solidFill>
                  <a:srgbClr val="FFFFFF"/>
                </a:solidFill>
                <a:latin typeface="+mj-lt"/>
                <a:cs typeface="Arial" pitchFamily="34" charset="0"/>
              </a:rPr>
              <a:t>Thank</a:t>
            </a:r>
            <a:r>
              <a:rPr lang="da-DK" sz="3200" cap="all" baseline="0">
                <a:solidFill>
                  <a:srgbClr val="FFFFFF"/>
                </a:solidFill>
                <a:latin typeface="+mj-lt"/>
                <a:cs typeface="Arial" pitchFamily="34" charset="0"/>
              </a:rPr>
              <a:t> </a:t>
            </a:r>
            <a:r>
              <a:rPr lang="da-DK" sz="3200" cap="all" baseline="0" err="1">
                <a:solidFill>
                  <a:srgbClr val="FFFFFF"/>
                </a:solidFill>
                <a:latin typeface="+mj-lt"/>
                <a:cs typeface="Arial" pitchFamily="34" charset="0"/>
              </a:rPr>
              <a:t>You</a:t>
            </a:r>
            <a:r>
              <a:rPr lang="da-DK" sz="3200" cap="all" baseline="0">
                <a:solidFill>
                  <a:srgbClr val="FFFFFF"/>
                </a:solidFill>
                <a:latin typeface="+mj-lt"/>
                <a:cs typeface="Arial" pitchFamily="34" charset="0"/>
              </a:rPr>
              <a:t>!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pic>
        <p:nvPicPr>
          <p:cNvPr id="18" name="Picture 17" title="White COWIlog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9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08353"/>
            <a:ext cx="8266977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19824" y="613503"/>
            <a:ext cx="8266977" cy="2592683"/>
          </a:xfrm>
        </p:spPr>
        <p:txBody>
          <a:bodyPr/>
          <a:lstStyle/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19824" y="3581746"/>
            <a:ext cx="8266977" cy="189781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14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name</a:t>
            </a:r>
            <a:r>
              <a:rPr lang="da-DK"/>
              <a:t>, Title, Department</a:t>
            </a:r>
          </a:p>
        </p:txBody>
      </p:sp>
    </p:spTree>
    <p:extLst>
      <p:ext uri="{BB962C8B-B14F-4D97-AF65-F5344CB8AC3E}">
        <p14:creationId xmlns:p14="http://schemas.microsoft.com/office/powerpoint/2010/main" val="207106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Data">
    <p:bg>
      <p:bgPr>
        <a:solidFill>
          <a:srgbClr val="ECE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821" y="613504"/>
            <a:ext cx="5651102" cy="676227"/>
          </a:xfrm>
        </p:spPr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da-DK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1604627" y="2359410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noProof="0"/>
              <a:t>Add text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821" y="408355"/>
            <a:ext cx="5651102" cy="196013"/>
          </a:xfrm>
        </p:spPr>
        <p:txBody>
          <a:bodyPr lIns="18000">
            <a:normAutofit/>
          </a:bodyPr>
          <a:lstStyle>
            <a:lvl1pPr marL="0" indent="0" algn="l">
              <a:buNone/>
              <a:defRPr sz="10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Click to edit master subtitle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442731" y="2359410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000" noProof="0">
                <a:solidFill>
                  <a:srgbClr val="000000"/>
                </a:solidFill>
                <a:latin typeface="+mj-lt"/>
                <a:cs typeface="Arial" pitchFamily="34" charset="0"/>
              </a:rPr>
              <a:t>Project</a:t>
            </a:r>
            <a:r>
              <a:rPr lang="da-DK" sz="1000" baseline="0" noProof="0">
                <a:solidFill>
                  <a:srgbClr val="000000"/>
                </a:solidFill>
                <a:latin typeface="+mj-lt"/>
                <a:cs typeface="Arial" pitchFamily="34" charset="0"/>
              </a:rPr>
              <a:t> no.</a:t>
            </a:r>
            <a:endParaRPr lang="da-DK" sz="1000" noProof="0">
              <a:solidFill>
                <a:srgbClr val="0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442731" y="2578102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000" noProof="0">
                <a:solidFill>
                  <a:srgbClr val="000000"/>
                </a:solidFill>
                <a:latin typeface="+mj-lt"/>
                <a:cs typeface="Arial" pitchFamily="34" charset="0"/>
              </a:rPr>
              <a:t>Document</a:t>
            </a:r>
            <a:r>
              <a:rPr lang="da-DK" sz="1000" baseline="0" noProof="0">
                <a:solidFill>
                  <a:srgbClr val="000000"/>
                </a:solidFill>
                <a:latin typeface="+mj-lt"/>
                <a:cs typeface="Arial" pitchFamily="34" charset="0"/>
              </a:rPr>
              <a:t> no.</a:t>
            </a:r>
            <a:endParaRPr lang="da-DK" sz="1000" noProof="0">
              <a:solidFill>
                <a:srgbClr val="0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442731" y="2796794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000" noProof="0">
                <a:solidFill>
                  <a:srgbClr val="000000"/>
                </a:solidFill>
                <a:latin typeface="+mj-lt"/>
                <a:cs typeface="Arial" pitchFamily="34" charset="0"/>
              </a:rPr>
              <a:t>Version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42731" y="3015486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000" noProof="0">
                <a:solidFill>
                  <a:srgbClr val="000000"/>
                </a:solidFill>
                <a:latin typeface="+mj-lt"/>
                <a:cs typeface="Arial" pitchFamily="34" charset="0"/>
              </a:rPr>
              <a:t>Date of issue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442731" y="3234178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000" noProof="0">
                <a:solidFill>
                  <a:srgbClr val="000000"/>
                </a:solidFill>
                <a:latin typeface="+mj-lt"/>
                <a:cs typeface="Arial" pitchFamily="34" charset="0"/>
              </a:rPr>
              <a:t>Prepared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442731" y="3452870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000" noProof="0">
                <a:solidFill>
                  <a:srgbClr val="000000"/>
                </a:solidFill>
                <a:latin typeface="+mj-lt"/>
                <a:cs typeface="Arial" pitchFamily="34" charset="0"/>
              </a:rPr>
              <a:t>Checked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442731" y="3671562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000" noProof="0">
                <a:solidFill>
                  <a:srgbClr val="000000"/>
                </a:solidFill>
                <a:latin typeface="+mj-lt"/>
                <a:cs typeface="Arial" pitchFamily="34" charset="0"/>
              </a:rPr>
              <a:t>Approved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442731" y="3890252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000" noProof="0">
                <a:solidFill>
                  <a:srgbClr val="000000"/>
                </a:solidFill>
                <a:latin typeface="+mj-lt"/>
                <a:cs typeface="Arial" pitchFamily="34" charset="0"/>
              </a:rPr>
              <a:t>File name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604627" y="2578042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noProof="0"/>
              <a:t>Add text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1604627" y="2796674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noProof="0"/>
              <a:t>Add text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1604627" y="3015306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noProof="0"/>
              <a:t>Add text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1604627" y="3233938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noProof="0"/>
              <a:t>Add text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1604627" y="3452570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noProof="0"/>
              <a:t>Add text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32" hasCustomPrompt="1"/>
          </p:nvPr>
        </p:nvSpPr>
        <p:spPr>
          <a:xfrm>
            <a:off x="1604627" y="3671202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noProof="0"/>
              <a:t>Add text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33" hasCustomPrompt="1"/>
          </p:nvPr>
        </p:nvSpPr>
        <p:spPr>
          <a:xfrm>
            <a:off x="1604627" y="3889835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noProof="0"/>
              <a:t>Add text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1465253" y="2288953"/>
            <a:ext cx="0" cy="1817004"/>
          </a:xfrm>
          <a:prstGeom prst="line">
            <a:avLst/>
          </a:prstGeom>
          <a:ln w="31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01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quarter" idx="15"/>
          </p:nvPr>
        </p:nvSpPr>
        <p:spPr>
          <a:xfrm>
            <a:off x="419819" y="1460741"/>
            <a:ext cx="8304363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7199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26. september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Borgerkonference, havmiljø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1460741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419820" y="1798764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419820" y="2136789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19820" y="2474813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419100" y="2812836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419100" y="3150861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417653" y="3488883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419820" y="408353"/>
            <a:ext cx="5408754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438812" y="610364"/>
            <a:ext cx="5410921" cy="33342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>
              <a:lnSpc>
                <a:spcPts val="2600"/>
              </a:lnSpc>
            </a:pPr>
            <a:r>
              <a:rPr lang="da-DK" sz="2400">
                <a:solidFill>
                  <a:srgbClr val="F04E23"/>
                </a:solidFill>
                <a:latin typeface="+mj-lt"/>
                <a:cs typeface="Arial" pitchFamily="34" charset="0"/>
              </a:rPr>
              <a:t>Agenda</a:t>
            </a:r>
            <a:r>
              <a:rPr lang="da-DK">
                <a:solidFill>
                  <a:srgbClr val="F04E23"/>
                </a:solidFill>
                <a:latin typeface="+mj-lt"/>
                <a:cs typeface="Arial" pitchFamily="34" charset="0"/>
              </a:rPr>
              <a:t> 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419820" y="3826478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390697" y="656751"/>
            <a:ext cx="2334202" cy="3414080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</p:spTree>
    <p:extLst>
      <p:ext uri="{BB962C8B-B14F-4D97-AF65-F5344CB8AC3E}">
        <p14:creationId xmlns:p14="http://schemas.microsoft.com/office/powerpoint/2010/main" val="271821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419104" y="1459212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39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1529074" y="1460741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4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419104" y="1798764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41" name="Text Placeholder 9"/>
          <p:cNvSpPr>
            <a:spLocks noGrp="1"/>
          </p:cNvSpPr>
          <p:nvPr>
            <p:ph type="body" sz="quarter" idx="29" hasCustomPrompt="1"/>
          </p:nvPr>
        </p:nvSpPr>
        <p:spPr>
          <a:xfrm>
            <a:off x="1529074" y="1800293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419104" y="2135261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43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1529074" y="2136789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19104" y="2477544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1529074" y="2479071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419104" y="2811309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47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1529074" y="2812836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419104" y="3150861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49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1529074" y="3152388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38" hasCustomPrompt="1"/>
          </p:nvPr>
        </p:nvSpPr>
        <p:spPr>
          <a:xfrm>
            <a:off x="419104" y="3487356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51" name="Text Placeholder 9"/>
          <p:cNvSpPr>
            <a:spLocks noGrp="1"/>
          </p:cNvSpPr>
          <p:nvPr>
            <p:ph type="body" sz="quarter" idx="39" hasCustomPrompt="1"/>
          </p:nvPr>
        </p:nvSpPr>
        <p:spPr>
          <a:xfrm>
            <a:off x="1529074" y="3488883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52" name="Text Placeholder 9"/>
          <p:cNvSpPr>
            <a:spLocks noGrp="1"/>
          </p:cNvSpPr>
          <p:nvPr>
            <p:ph type="body" sz="quarter" idx="40" hasCustomPrompt="1"/>
          </p:nvPr>
        </p:nvSpPr>
        <p:spPr>
          <a:xfrm>
            <a:off x="1163869" y="1461302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-</a:t>
            </a:r>
          </a:p>
        </p:txBody>
      </p:sp>
      <p:sp>
        <p:nvSpPr>
          <p:cNvPr id="53" name="Text Placeholder 9"/>
          <p:cNvSpPr>
            <a:spLocks noGrp="1"/>
          </p:cNvSpPr>
          <p:nvPr>
            <p:ph type="body" sz="quarter" idx="41" hasCustomPrompt="1"/>
          </p:nvPr>
        </p:nvSpPr>
        <p:spPr>
          <a:xfrm>
            <a:off x="1163869" y="1798767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-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42" hasCustomPrompt="1"/>
          </p:nvPr>
        </p:nvSpPr>
        <p:spPr>
          <a:xfrm>
            <a:off x="1163869" y="2138878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-</a:t>
            </a:r>
          </a:p>
        </p:txBody>
      </p:sp>
      <p:sp>
        <p:nvSpPr>
          <p:cNvPr id="55" name="Text Placeholder 9"/>
          <p:cNvSpPr>
            <a:spLocks noGrp="1"/>
          </p:cNvSpPr>
          <p:nvPr>
            <p:ph type="body" sz="quarter" idx="43" hasCustomPrompt="1"/>
          </p:nvPr>
        </p:nvSpPr>
        <p:spPr>
          <a:xfrm>
            <a:off x="1163869" y="2493295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-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44" hasCustomPrompt="1"/>
          </p:nvPr>
        </p:nvSpPr>
        <p:spPr>
          <a:xfrm>
            <a:off x="1163869" y="2817014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-</a:t>
            </a:r>
          </a:p>
        </p:txBody>
      </p:sp>
      <p:sp>
        <p:nvSpPr>
          <p:cNvPr id="57" name="Text Placeholder 9"/>
          <p:cNvSpPr>
            <a:spLocks noGrp="1"/>
          </p:cNvSpPr>
          <p:nvPr>
            <p:ph type="body" sz="quarter" idx="45" hasCustomPrompt="1"/>
          </p:nvPr>
        </p:nvSpPr>
        <p:spPr>
          <a:xfrm>
            <a:off x="1163869" y="3152950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-</a:t>
            </a:r>
          </a:p>
        </p:txBody>
      </p:sp>
      <p:sp>
        <p:nvSpPr>
          <p:cNvPr id="58" name="Text Placeholder 9"/>
          <p:cNvSpPr>
            <a:spLocks noGrp="1"/>
          </p:cNvSpPr>
          <p:nvPr>
            <p:ph type="body" sz="quarter" idx="46" hasCustomPrompt="1"/>
          </p:nvPr>
        </p:nvSpPr>
        <p:spPr>
          <a:xfrm>
            <a:off x="1163869" y="3487357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-</a:t>
            </a:r>
          </a:p>
        </p:txBody>
      </p:sp>
      <p:sp>
        <p:nvSpPr>
          <p:cNvPr id="59" name="Text Placeholder 9"/>
          <p:cNvSpPr>
            <a:spLocks noGrp="1"/>
          </p:cNvSpPr>
          <p:nvPr>
            <p:ph type="body" sz="quarter" idx="49" hasCustomPrompt="1"/>
          </p:nvPr>
        </p:nvSpPr>
        <p:spPr>
          <a:xfrm>
            <a:off x="423440" y="3826478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60" name="Text Placeholder 9"/>
          <p:cNvSpPr>
            <a:spLocks noGrp="1"/>
          </p:cNvSpPr>
          <p:nvPr>
            <p:ph type="body" sz="quarter" idx="50" hasCustomPrompt="1"/>
          </p:nvPr>
        </p:nvSpPr>
        <p:spPr>
          <a:xfrm>
            <a:off x="1533413" y="3828006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00:00</a:t>
            </a:r>
          </a:p>
        </p:txBody>
      </p:sp>
      <p:sp>
        <p:nvSpPr>
          <p:cNvPr id="61" name="Text Placeholder 9"/>
          <p:cNvSpPr>
            <a:spLocks noGrp="1"/>
          </p:cNvSpPr>
          <p:nvPr>
            <p:ph type="body" sz="quarter" idx="51" hasCustomPrompt="1"/>
          </p:nvPr>
        </p:nvSpPr>
        <p:spPr>
          <a:xfrm>
            <a:off x="1168207" y="3826480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/>
              <a:t>-</a:t>
            </a:r>
          </a:p>
        </p:txBody>
      </p:sp>
      <p:sp>
        <p:nvSpPr>
          <p:cNvPr id="6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2424898" y="1460741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63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2425618" y="1798764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64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2425618" y="2136789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65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2425618" y="2474813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66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2424898" y="2812836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6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2424898" y="3150861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68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423449" y="3488883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69" name="Text Placeholder 9"/>
          <p:cNvSpPr>
            <a:spLocks noGrp="1"/>
          </p:cNvSpPr>
          <p:nvPr>
            <p:ph type="body" sz="quarter" idx="52" hasCustomPrompt="1"/>
          </p:nvPr>
        </p:nvSpPr>
        <p:spPr>
          <a:xfrm>
            <a:off x="2425618" y="3826478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70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419820" y="408353"/>
            <a:ext cx="5408754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71" name="TextBox 70"/>
          <p:cNvSpPr txBox="1"/>
          <p:nvPr userDrawn="1"/>
        </p:nvSpPr>
        <p:spPr>
          <a:xfrm>
            <a:off x="438812" y="610364"/>
            <a:ext cx="5410921" cy="33342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>
              <a:lnSpc>
                <a:spcPts val="2600"/>
              </a:lnSpc>
            </a:pPr>
            <a:r>
              <a:rPr lang="da-DK" sz="2400">
                <a:solidFill>
                  <a:srgbClr val="F04E23"/>
                </a:solidFill>
                <a:latin typeface="+mj-lt"/>
                <a:cs typeface="Arial" pitchFamily="34" charset="0"/>
              </a:rPr>
              <a:t>Agenda</a:t>
            </a:r>
            <a:r>
              <a:rPr lang="da-DK">
                <a:solidFill>
                  <a:srgbClr val="F04E23"/>
                </a:solidFill>
                <a:latin typeface="+mj-lt"/>
                <a:cs typeface="Arial" pitchFamily="34" charset="0"/>
              </a:rPr>
              <a:t> </a:t>
            </a:r>
          </a:p>
        </p:txBody>
      </p:sp>
      <p:sp>
        <p:nvSpPr>
          <p:cNvPr id="72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7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</p:spTree>
    <p:extLst>
      <p:ext uri="{BB962C8B-B14F-4D97-AF65-F5344CB8AC3E}">
        <p14:creationId xmlns:p14="http://schemas.microsoft.com/office/powerpoint/2010/main" val="354764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ct Data">
    <p:bg>
      <p:bgPr>
        <a:solidFill>
          <a:srgbClr val="ECE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821" y="613504"/>
            <a:ext cx="5651102" cy="676227"/>
          </a:xfrm>
        </p:spPr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1604627" y="2359410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noProof="0" err="1"/>
              <a:t>Add</a:t>
            </a:r>
            <a:r>
              <a:rPr lang="da-DK" noProof="0"/>
              <a:t> </a:t>
            </a:r>
            <a:r>
              <a:rPr lang="da-DK" noProof="0" err="1"/>
              <a:t>text</a:t>
            </a:r>
            <a:endParaRPr lang="da-DK" noProof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821" y="408355"/>
            <a:ext cx="5651102" cy="196013"/>
          </a:xfrm>
        </p:spPr>
        <p:txBody>
          <a:bodyPr lIns="18000">
            <a:normAutofit/>
          </a:bodyPr>
          <a:lstStyle>
            <a:lvl1pPr marL="0" indent="0" algn="l">
              <a:buNone/>
              <a:defRPr sz="10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subtitle</a:t>
            </a:r>
            <a:r>
              <a:rPr lang="da-DK"/>
              <a:t>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442731" y="2359410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000" noProof="0">
                <a:solidFill>
                  <a:srgbClr val="000000"/>
                </a:solidFill>
                <a:latin typeface="+mj-lt"/>
                <a:cs typeface="Arial" pitchFamily="34" charset="0"/>
              </a:rPr>
              <a:t>Project</a:t>
            </a:r>
            <a:r>
              <a:rPr lang="da-DK" sz="1000" baseline="0" noProof="0">
                <a:solidFill>
                  <a:srgbClr val="000000"/>
                </a:solidFill>
                <a:latin typeface="+mj-lt"/>
                <a:cs typeface="Arial" pitchFamily="34" charset="0"/>
              </a:rPr>
              <a:t> no.</a:t>
            </a:r>
            <a:endParaRPr lang="da-DK" sz="1000" noProof="0">
              <a:solidFill>
                <a:srgbClr val="0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442731" y="2578102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000" noProof="0">
                <a:solidFill>
                  <a:srgbClr val="000000"/>
                </a:solidFill>
                <a:latin typeface="+mj-lt"/>
                <a:cs typeface="Arial" pitchFamily="34" charset="0"/>
              </a:rPr>
              <a:t>Document</a:t>
            </a:r>
            <a:r>
              <a:rPr lang="da-DK" sz="1000" baseline="0" noProof="0">
                <a:solidFill>
                  <a:srgbClr val="000000"/>
                </a:solidFill>
                <a:latin typeface="+mj-lt"/>
                <a:cs typeface="Arial" pitchFamily="34" charset="0"/>
              </a:rPr>
              <a:t> no.</a:t>
            </a:r>
            <a:endParaRPr lang="da-DK" sz="1000" noProof="0">
              <a:solidFill>
                <a:srgbClr val="0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442731" y="2796794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000" noProof="0">
                <a:solidFill>
                  <a:srgbClr val="000000"/>
                </a:solidFill>
                <a:latin typeface="+mj-lt"/>
                <a:cs typeface="Arial" pitchFamily="34" charset="0"/>
              </a:rPr>
              <a:t>Version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42731" y="3015486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000" noProof="0">
                <a:solidFill>
                  <a:srgbClr val="000000"/>
                </a:solidFill>
                <a:latin typeface="+mj-lt"/>
                <a:cs typeface="Arial" pitchFamily="34" charset="0"/>
              </a:rPr>
              <a:t>Date of issue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442731" y="3234178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000" noProof="0" err="1">
                <a:solidFill>
                  <a:srgbClr val="000000"/>
                </a:solidFill>
                <a:latin typeface="+mj-lt"/>
                <a:cs typeface="Arial" pitchFamily="34" charset="0"/>
              </a:rPr>
              <a:t>Prepared</a:t>
            </a:r>
            <a:endParaRPr lang="da-DK" sz="1000" noProof="0">
              <a:solidFill>
                <a:srgbClr val="0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42731" y="3452870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000" noProof="0" err="1">
                <a:solidFill>
                  <a:srgbClr val="000000"/>
                </a:solidFill>
                <a:latin typeface="+mj-lt"/>
                <a:cs typeface="Arial" pitchFamily="34" charset="0"/>
              </a:rPr>
              <a:t>Checked</a:t>
            </a:r>
            <a:endParaRPr lang="da-DK" sz="1000" noProof="0">
              <a:solidFill>
                <a:srgbClr val="0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442731" y="3671562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000" noProof="0" err="1">
                <a:solidFill>
                  <a:srgbClr val="000000"/>
                </a:solidFill>
                <a:latin typeface="+mj-lt"/>
                <a:cs typeface="Arial" pitchFamily="34" charset="0"/>
              </a:rPr>
              <a:t>Approved</a:t>
            </a:r>
            <a:endParaRPr lang="da-DK" sz="1000" noProof="0">
              <a:solidFill>
                <a:srgbClr val="0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442731" y="3890252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000" noProof="0">
                <a:solidFill>
                  <a:srgbClr val="000000"/>
                </a:solidFill>
                <a:latin typeface="+mj-lt"/>
                <a:cs typeface="Arial" pitchFamily="34" charset="0"/>
              </a:rPr>
              <a:t>File </a:t>
            </a:r>
            <a:r>
              <a:rPr lang="da-DK" sz="1000" noProof="0" err="1">
                <a:solidFill>
                  <a:srgbClr val="000000"/>
                </a:solidFill>
                <a:latin typeface="+mj-lt"/>
                <a:cs typeface="Arial" pitchFamily="34" charset="0"/>
              </a:rPr>
              <a:t>name</a:t>
            </a:r>
            <a:endParaRPr lang="da-DK" sz="1000" noProof="0">
              <a:solidFill>
                <a:srgbClr val="0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604627" y="2578042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noProof="0" err="1"/>
              <a:t>Add</a:t>
            </a:r>
            <a:r>
              <a:rPr lang="da-DK" noProof="0"/>
              <a:t> </a:t>
            </a:r>
            <a:r>
              <a:rPr lang="da-DK" noProof="0" err="1"/>
              <a:t>text</a:t>
            </a:r>
            <a:endParaRPr lang="da-DK" noProof="0"/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1604627" y="2796674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noProof="0" err="1"/>
              <a:t>Add</a:t>
            </a:r>
            <a:r>
              <a:rPr lang="da-DK" noProof="0"/>
              <a:t> </a:t>
            </a:r>
            <a:r>
              <a:rPr lang="da-DK" noProof="0" err="1"/>
              <a:t>text</a:t>
            </a:r>
            <a:endParaRPr lang="da-DK" noProof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1604627" y="3015306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noProof="0" err="1"/>
              <a:t>Add</a:t>
            </a:r>
            <a:r>
              <a:rPr lang="da-DK" noProof="0"/>
              <a:t> </a:t>
            </a:r>
            <a:r>
              <a:rPr lang="da-DK" noProof="0" err="1"/>
              <a:t>text</a:t>
            </a:r>
            <a:endParaRPr lang="da-DK" noProof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1604627" y="3233938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noProof="0" err="1"/>
              <a:t>Add</a:t>
            </a:r>
            <a:r>
              <a:rPr lang="da-DK" noProof="0"/>
              <a:t> </a:t>
            </a:r>
            <a:r>
              <a:rPr lang="da-DK" noProof="0" err="1"/>
              <a:t>text</a:t>
            </a:r>
            <a:endParaRPr lang="da-DK" noProof="0"/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1604627" y="3452570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noProof="0" err="1"/>
              <a:t>Add</a:t>
            </a:r>
            <a:r>
              <a:rPr lang="da-DK" noProof="0"/>
              <a:t> </a:t>
            </a:r>
            <a:r>
              <a:rPr lang="da-DK" noProof="0" err="1"/>
              <a:t>text</a:t>
            </a:r>
            <a:endParaRPr lang="da-DK" noProof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32" hasCustomPrompt="1"/>
          </p:nvPr>
        </p:nvSpPr>
        <p:spPr>
          <a:xfrm>
            <a:off x="1604627" y="3671202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noProof="0" err="1"/>
              <a:t>Add</a:t>
            </a:r>
            <a:r>
              <a:rPr lang="da-DK" noProof="0"/>
              <a:t> </a:t>
            </a:r>
            <a:r>
              <a:rPr lang="da-DK" noProof="0" err="1"/>
              <a:t>text</a:t>
            </a:r>
            <a:endParaRPr lang="da-DK" noProof="0"/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33" hasCustomPrompt="1"/>
          </p:nvPr>
        </p:nvSpPr>
        <p:spPr>
          <a:xfrm>
            <a:off x="1604627" y="3889835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noProof="0" err="1"/>
              <a:t>Add</a:t>
            </a:r>
            <a:r>
              <a:rPr lang="da-DK" noProof="0"/>
              <a:t> </a:t>
            </a:r>
            <a:r>
              <a:rPr lang="da-DK" noProof="0" err="1"/>
              <a:t>text</a:t>
            </a:r>
            <a:endParaRPr lang="da-DK" noProof="0"/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1465253" y="2288953"/>
            <a:ext cx="0" cy="1817004"/>
          </a:xfrm>
          <a:prstGeom prst="line">
            <a:avLst/>
          </a:prstGeom>
          <a:ln w="31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10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419824" y="1460741"/>
            <a:ext cx="3946459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4777729" y="1460741"/>
            <a:ext cx="3946459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052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llustratio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419820" y="1460740"/>
            <a:ext cx="8304363" cy="1318562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4pPr>
            <a:lvl5pPr marL="1611313" indent="-171450"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29"/>
          </p:nvPr>
        </p:nvSpPr>
        <p:spPr>
          <a:xfrm>
            <a:off x="442549" y="2965685"/>
            <a:ext cx="8304363" cy="1328817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4pPr>
            <a:lvl5pPr marL="1611313" indent="-171450"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</p:spTree>
    <p:extLst>
      <p:ext uri="{BB962C8B-B14F-4D97-AF65-F5344CB8AC3E}">
        <p14:creationId xmlns:p14="http://schemas.microsoft.com/office/powerpoint/2010/main" val="150960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/3 Pictur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4958719" y="1460743"/>
            <a:ext cx="3766179" cy="2823923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8" name="Content Placeholder 8"/>
          <p:cNvSpPr>
            <a:spLocks noGrp="1"/>
          </p:cNvSpPr>
          <p:nvPr>
            <p:ph sz="quarter" idx="19"/>
          </p:nvPr>
        </p:nvSpPr>
        <p:spPr>
          <a:xfrm>
            <a:off x="419819" y="1460741"/>
            <a:ext cx="4165486" cy="2823713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42864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419824" y="408355"/>
            <a:ext cx="8305077" cy="3876311"/>
          </a:xfrm>
          <a:solidFill>
            <a:schemeClr val="tx1"/>
          </a:solidFill>
        </p:spPr>
        <p:txBody>
          <a:bodyPr lIns="0" tIns="2088000">
            <a:normAutofit/>
          </a:bodyPr>
          <a:lstStyle>
            <a:lvl1pPr marL="0" indent="0" algn="ctr">
              <a:buNone/>
              <a:defRPr sz="600" b="0" baseline="0">
                <a:solidFill>
                  <a:schemeClr val="accent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01885" y="613504"/>
            <a:ext cx="7911298" cy="63435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</p:spTree>
    <p:extLst>
      <p:ext uri="{BB962C8B-B14F-4D97-AF65-F5344CB8AC3E}">
        <p14:creationId xmlns:p14="http://schemas.microsoft.com/office/powerpoint/2010/main" val="41639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/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quarter" idx="15"/>
          </p:nvPr>
        </p:nvSpPr>
        <p:spPr>
          <a:xfrm>
            <a:off x="419820" y="1460741"/>
            <a:ext cx="6129600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960861" y="1460743"/>
            <a:ext cx="1764037" cy="2823923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140272" y="1636548"/>
            <a:ext cx="1424997" cy="63435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</p:spTree>
    <p:extLst>
      <p:ext uri="{BB962C8B-B14F-4D97-AF65-F5344CB8AC3E}">
        <p14:creationId xmlns:p14="http://schemas.microsoft.com/office/powerpoint/2010/main" val="242076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/Imag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1"/>
            <a:ext cx="3946460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960861" y="1460743"/>
            <a:ext cx="1764037" cy="2823923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4785388" y="1460743"/>
            <a:ext cx="1764037" cy="2823923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7140272" y="1636548"/>
            <a:ext cx="1424997" cy="63435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954588" y="1636548"/>
            <a:ext cx="1424997" cy="63435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</p:spTree>
    <p:extLst>
      <p:ext uri="{BB962C8B-B14F-4D97-AF65-F5344CB8AC3E}">
        <p14:creationId xmlns:p14="http://schemas.microsoft.com/office/powerpoint/2010/main" val="395189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da-DK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419824" y="1460741"/>
            <a:ext cx="3946459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/>
              <a:t>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4777729" y="1460741"/>
            <a:ext cx="3946459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/>
              <a:t>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490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/Imag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960149" y="1460740"/>
            <a:ext cx="1764037" cy="1318542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4785388" y="1460740"/>
            <a:ext cx="1764037" cy="1318542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9" hasCustomPrompt="1"/>
          </p:nvPr>
        </p:nvSpPr>
        <p:spPr>
          <a:xfrm>
            <a:off x="2602247" y="1460532"/>
            <a:ext cx="1764037" cy="1318771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419820" y="1460532"/>
            <a:ext cx="1764037" cy="1318771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7140272" y="1636549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954588" y="1636549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2766972" y="1636549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580812" y="1636549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25" hasCustomPrompt="1"/>
          </p:nvPr>
        </p:nvSpPr>
        <p:spPr>
          <a:xfrm>
            <a:off x="6960149" y="2965683"/>
            <a:ext cx="1764037" cy="1318770"/>
          </a:xfrm>
          <a:solidFill>
            <a:schemeClr val="tx1"/>
          </a:solidFill>
        </p:spPr>
        <p:txBody>
          <a:bodyPr lIns="0" tIns="720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br>
              <a:rPr lang="da-DK"/>
            </a:br>
            <a:r>
              <a:rPr lang="da-DK"/>
              <a:t>ADD IMAGE BY CLICKING ICON</a:t>
            </a:r>
          </a:p>
        </p:txBody>
      </p:sp>
      <p:sp>
        <p:nvSpPr>
          <p:cNvPr id="26" name="Picture Placeholder 9"/>
          <p:cNvSpPr>
            <a:spLocks noGrp="1"/>
          </p:cNvSpPr>
          <p:nvPr>
            <p:ph type="pic" sz="quarter" idx="26" hasCustomPrompt="1"/>
          </p:nvPr>
        </p:nvSpPr>
        <p:spPr>
          <a:xfrm>
            <a:off x="4785388" y="2965683"/>
            <a:ext cx="1764037" cy="1318770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27" name="Picture Placeholder 9"/>
          <p:cNvSpPr>
            <a:spLocks noGrp="1"/>
          </p:cNvSpPr>
          <p:nvPr>
            <p:ph type="pic" sz="quarter" idx="27" hasCustomPrompt="1"/>
          </p:nvPr>
        </p:nvSpPr>
        <p:spPr>
          <a:xfrm>
            <a:off x="2602247" y="2965456"/>
            <a:ext cx="1764037" cy="1318999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28" name="Picture Placeholder 9"/>
          <p:cNvSpPr>
            <a:spLocks noGrp="1"/>
          </p:cNvSpPr>
          <p:nvPr>
            <p:ph type="pic" sz="quarter" idx="28" hasCustomPrompt="1"/>
          </p:nvPr>
        </p:nvSpPr>
        <p:spPr>
          <a:xfrm>
            <a:off x="419820" y="2965456"/>
            <a:ext cx="1764037" cy="1318999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7140272" y="3130273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954588" y="3130273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766972" y="3130273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32" hasCustomPrompt="1"/>
          </p:nvPr>
        </p:nvSpPr>
        <p:spPr>
          <a:xfrm>
            <a:off x="580812" y="3130273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73518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Image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1219919" y="1669933"/>
            <a:ext cx="3127310" cy="1878944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</a:t>
            </a:r>
            <a:r>
              <a:rPr lang="da-DK" err="1"/>
              <a:t>icon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picture</a:t>
            </a:r>
            <a:endParaRPr lang="da-DK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24" hasCustomPrompt="1"/>
          </p:nvPr>
        </p:nvSpPr>
        <p:spPr>
          <a:xfrm>
            <a:off x="1219920" y="1669933"/>
            <a:ext cx="3127310" cy="1878944"/>
          </a:xfrm>
          <a:solidFill>
            <a:schemeClr val="tx1"/>
          </a:solidFill>
        </p:spPr>
        <p:txBody>
          <a:bodyPr lIns="108000" tIns="118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F0000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1219919" y="3663443"/>
            <a:ext cx="3127310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25" hasCustomPrompt="1"/>
          </p:nvPr>
        </p:nvSpPr>
        <p:spPr>
          <a:xfrm>
            <a:off x="4796773" y="1669933"/>
            <a:ext cx="3127310" cy="1878944"/>
          </a:xfrm>
          <a:solidFill>
            <a:schemeClr val="tx1"/>
          </a:solidFill>
        </p:spPr>
        <p:txBody>
          <a:bodyPr lIns="108000" tIns="118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F0000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796772" y="3663443"/>
            <a:ext cx="3127310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</p:spTree>
    <p:extLst>
      <p:ext uri="{BB962C8B-B14F-4D97-AF65-F5344CB8AC3E}">
        <p14:creationId xmlns:p14="http://schemas.microsoft.com/office/powerpoint/2010/main" val="14074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Image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24" hasCustomPrompt="1"/>
          </p:nvPr>
        </p:nvSpPr>
        <p:spPr>
          <a:xfrm>
            <a:off x="905429" y="1905536"/>
            <a:ext cx="2194578" cy="1318542"/>
          </a:xfrm>
          <a:solidFill>
            <a:schemeClr val="tx1"/>
          </a:solidFill>
        </p:spPr>
        <p:txBody>
          <a:bodyPr lIns="108000" tIns="86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905429" y="3328588"/>
            <a:ext cx="2194578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25" hasCustomPrompt="1"/>
          </p:nvPr>
        </p:nvSpPr>
        <p:spPr>
          <a:xfrm>
            <a:off x="3475025" y="1905536"/>
            <a:ext cx="2194578" cy="1318542"/>
          </a:xfrm>
          <a:solidFill>
            <a:schemeClr val="tx1"/>
          </a:solidFill>
        </p:spPr>
        <p:txBody>
          <a:bodyPr lIns="108000" tIns="86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3475025" y="3328588"/>
            <a:ext cx="2194578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20" name="Picture Placeholder 9"/>
          <p:cNvSpPr>
            <a:spLocks noGrp="1"/>
          </p:cNvSpPr>
          <p:nvPr>
            <p:ph type="pic" sz="quarter" idx="27" hasCustomPrompt="1"/>
          </p:nvPr>
        </p:nvSpPr>
        <p:spPr>
          <a:xfrm>
            <a:off x="6044621" y="1905536"/>
            <a:ext cx="2194578" cy="1318542"/>
          </a:xfrm>
          <a:solidFill>
            <a:schemeClr val="tx1"/>
          </a:solidFill>
        </p:spPr>
        <p:txBody>
          <a:bodyPr lIns="108000" tIns="86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6044621" y="3328588"/>
            <a:ext cx="2194578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</p:spTree>
    <p:extLst>
      <p:ext uri="{BB962C8B-B14F-4D97-AF65-F5344CB8AC3E}">
        <p14:creationId xmlns:p14="http://schemas.microsoft.com/office/powerpoint/2010/main" val="143148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6/9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7" name="Media Placeholder 8"/>
          <p:cNvSpPr>
            <a:spLocks noGrp="1"/>
          </p:cNvSpPr>
          <p:nvPr>
            <p:ph type="media" sz="quarter" idx="13" hasCustomPrompt="1"/>
          </p:nvPr>
        </p:nvSpPr>
        <p:spPr>
          <a:xfrm>
            <a:off x="3704592" y="1460743"/>
            <a:ext cx="5020309" cy="2823923"/>
          </a:xfrm>
          <a:solidFill>
            <a:schemeClr val="tx1"/>
          </a:solidFill>
          <a:effectLst/>
        </p:spPr>
        <p:txBody>
          <a:bodyPr tIns="1584000">
            <a:normAutofit/>
          </a:bodyPr>
          <a:lstStyle>
            <a:lvl1pPr marL="0" indent="0" algn="ctr">
              <a:buNone/>
              <a:defRPr sz="600">
                <a:solidFill>
                  <a:srgbClr val="F04E23"/>
                </a:solidFill>
              </a:defRPr>
            </a:lvl1pPr>
          </a:lstStyle>
          <a:p>
            <a:r>
              <a:rPr lang="da-DK"/>
              <a:t>CLICK TO ADD MEDIA SIZE 16/9</a:t>
            </a:r>
          </a:p>
        </p:txBody>
      </p:sp>
      <p:sp>
        <p:nvSpPr>
          <p:cNvPr id="8" name="Content Placeholder 8"/>
          <p:cNvSpPr>
            <a:spLocks noGrp="1"/>
          </p:cNvSpPr>
          <p:nvPr>
            <p:ph sz="quarter" idx="19"/>
          </p:nvPr>
        </p:nvSpPr>
        <p:spPr>
          <a:xfrm>
            <a:off x="419819" y="1460741"/>
            <a:ext cx="2873326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232016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/3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8" name="Content Placeholder 8"/>
          <p:cNvSpPr>
            <a:spLocks noGrp="1"/>
          </p:cNvSpPr>
          <p:nvPr>
            <p:ph sz="quarter" idx="19"/>
          </p:nvPr>
        </p:nvSpPr>
        <p:spPr>
          <a:xfrm>
            <a:off x="419819" y="1460741"/>
            <a:ext cx="4165486" cy="2823713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5" hasCustomPrompt="1"/>
          </p:nvPr>
        </p:nvSpPr>
        <p:spPr>
          <a:xfrm>
            <a:off x="4958719" y="1460741"/>
            <a:ext cx="3766185" cy="2823713"/>
          </a:xfrm>
          <a:solidFill>
            <a:schemeClr val="tx1"/>
          </a:solidFill>
          <a:effectLst/>
        </p:spPr>
        <p:txBody>
          <a:bodyPr tIns="1584000">
            <a:normAutofit/>
          </a:bodyPr>
          <a:lstStyle>
            <a:lvl1pPr marL="0" indent="0" algn="ctr">
              <a:buNone/>
              <a:defRPr sz="600" baseline="0">
                <a:solidFill>
                  <a:srgbClr val="F04E23"/>
                </a:solidFill>
              </a:defRPr>
            </a:lvl1pPr>
          </a:lstStyle>
          <a:p>
            <a:r>
              <a:rPr lang="da-DK"/>
              <a:t>CLICK TO ADD MEDIA SIZE 4/3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278999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cus B">
    <p:bg>
      <p:bgPr>
        <a:solidFill>
          <a:srgbClr val="7D88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56476" y="2225348"/>
            <a:ext cx="5631048" cy="676227"/>
          </a:xfrm>
        </p:spPr>
        <p:txBody>
          <a:bodyPr anchor="ctr" anchorCtr="0"/>
          <a:lstStyle>
            <a:lvl1pPr algn="ctr">
              <a:defRPr sz="3200" baseline="0">
                <a:solidFill>
                  <a:srgbClr val="FFFFFF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206453" y="-2691"/>
            <a:ext cx="2941493" cy="2439862"/>
            <a:chOff x="6224953" y="1"/>
            <a:chExt cx="2941493" cy="2439862"/>
          </a:xfrm>
        </p:grpSpPr>
        <p:sp>
          <p:nvSpPr>
            <p:cNvPr id="13" name="Isosceles Triangle 13"/>
            <p:cNvSpPr/>
            <p:nvPr/>
          </p:nvSpPr>
          <p:spPr>
            <a:xfrm>
              <a:off x="6224953" y="4686"/>
              <a:ext cx="1762587" cy="925006"/>
            </a:xfrm>
            <a:custGeom>
              <a:avLst/>
              <a:gdLst>
                <a:gd name="connsiteX0" fmla="*/ 0 w 1274885"/>
                <a:gd name="connsiteY0" fmla="*/ 830486 h 830486"/>
                <a:gd name="connsiteX1" fmla="*/ 637443 w 1274885"/>
                <a:gd name="connsiteY1" fmla="*/ 0 h 830486"/>
                <a:gd name="connsiteX2" fmla="*/ 1274885 w 1274885"/>
                <a:gd name="connsiteY2" fmla="*/ 830486 h 830486"/>
                <a:gd name="connsiteX3" fmla="*/ 0 w 1274885"/>
                <a:gd name="connsiteY3" fmla="*/ 830486 h 830486"/>
                <a:gd name="connsiteX0" fmla="*/ 501161 w 1776046"/>
                <a:gd name="connsiteY0" fmla="*/ 1362420 h 1362420"/>
                <a:gd name="connsiteX1" fmla="*/ 0 w 1776046"/>
                <a:gd name="connsiteY1" fmla="*/ 0 h 1362420"/>
                <a:gd name="connsiteX2" fmla="*/ 1776046 w 1776046"/>
                <a:gd name="connsiteY2" fmla="*/ 1362420 h 1362420"/>
                <a:gd name="connsiteX3" fmla="*/ 501161 w 1776046"/>
                <a:gd name="connsiteY3" fmla="*/ 1362420 h 1362420"/>
                <a:gd name="connsiteX0" fmla="*/ 501161 w 1973873"/>
                <a:gd name="connsiteY0" fmla="*/ 1362420 h 1362420"/>
                <a:gd name="connsiteX1" fmla="*/ 0 w 1973873"/>
                <a:gd name="connsiteY1" fmla="*/ 0 h 1362420"/>
                <a:gd name="connsiteX2" fmla="*/ 1973873 w 1973873"/>
                <a:gd name="connsiteY2" fmla="*/ 518358 h 1362420"/>
                <a:gd name="connsiteX3" fmla="*/ 501161 w 1973873"/>
                <a:gd name="connsiteY3" fmla="*/ 1362420 h 1362420"/>
                <a:gd name="connsiteX0" fmla="*/ 1472711 w 1973873"/>
                <a:gd name="connsiteY0" fmla="*/ 1437154 h 1437154"/>
                <a:gd name="connsiteX1" fmla="*/ 0 w 1973873"/>
                <a:gd name="connsiteY1" fmla="*/ 0 h 1437154"/>
                <a:gd name="connsiteX2" fmla="*/ 1973873 w 1973873"/>
                <a:gd name="connsiteY2" fmla="*/ 518358 h 1437154"/>
                <a:gd name="connsiteX3" fmla="*/ 1472711 w 1973873"/>
                <a:gd name="connsiteY3" fmla="*/ 1437154 h 1437154"/>
                <a:gd name="connsiteX0" fmla="*/ 1472711 w 1978269"/>
                <a:gd name="connsiteY0" fmla="*/ 1437154 h 1437154"/>
                <a:gd name="connsiteX1" fmla="*/ 0 w 1978269"/>
                <a:gd name="connsiteY1" fmla="*/ 0 h 1437154"/>
                <a:gd name="connsiteX2" fmla="*/ 1978269 w 1978269"/>
                <a:gd name="connsiteY2" fmla="*/ 619470 h 1437154"/>
                <a:gd name="connsiteX3" fmla="*/ 1472711 w 1978269"/>
                <a:gd name="connsiteY3" fmla="*/ 1437154 h 1437154"/>
                <a:gd name="connsiteX0" fmla="*/ 1472711 w 1965081"/>
                <a:gd name="connsiteY0" fmla="*/ 1437154 h 1437154"/>
                <a:gd name="connsiteX1" fmla="*/ 0 w 1965081"/>
                <a:gd name="connsiteY1" fmla="*/ 0 h 1437154"/>
                <a:gd name="connsiteX2" fmla="*/ 1965081 w 1965081"/>
                <a:gd name="connsiteY2" fmla="*/ 513962 h 1437154"/>
                <a:gd name="connsiteX3" fmla="*/ 1472711 w 1965081"/>
                <a:gd name="connsiteY3" fmla="*/ 1437154 h 1437154"/>
                <a:gd name="connsiteX0" fmla="*/ 140301 w 632671"/>
                <a:gd name="connsiteY0" fmla="*/ 923192 h 923192"/>
                <a:gd name="connsiteX1" fmla="*/ 0 w 632671"/>
                <a:gd name="connsiteY1" fmla="*/ 739 h 923192"/>
                <a:gd name="connsiteX2" fmla="*/ 632671 w 632671"/>
                <a:gd name="connsiteY2" fmla="*/ 0 h 923192"/>
                <a:gd name="connsiteX3" fmla="*/ 140301 w 632671"/>
                <a:gd name="connsiteY3" fmla="*/ 923192 h 923192"/>
                <a:gd name="connsiteX0" fmla="*/ 447461 w 632671"/>
                <a:gd name="connsiteY0" fmla="*/ 865081 h 865081"/>
                <a:gd name="connsiteX1" fmla="*/ 0 w 632671"/>
                <a:gd name="connsiteY1" fmla="*/ 739 h 865081"/>
                <a:gd name="connsiteX2" fmla="*/ 632671 w 632671"/>
                <a:gd name="connsiteY2" fmla="*/ 0 h 865081"/>
                <a:gd name="connsiteX3" fmla="*/ 447461 w 632671"/>
                <a:gd name="connsiteY3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33349 w 1664218"/>
                <a:gd name="connsiteY0" fmla="*/ 802819 h 802819"/>
                <a:gd name="connsiteX1" fmla="*/ 0 w 1664218"/>
                <a:gd name="connsiteY1" fmla="*/ 551421 h 802819"/>
                <a:gd name="connsiteX2" fmla="*/ 1031547 w 1664218"/>
                <a:gd name="connsiteY2" fmla="*/ 739 h 802819"/>
                <a:gd name="connsiteX3" fmla="*/ 1664218 w 1664218"/>
                <a:gd name="connsiteY3" fmla="*/ 0 h 802819"/>
                <a:gd name="connsiteX4" fmla="*/ 1433349 w 1664218"/>
                <a:gd name="connsiteY4" fmla="*/ 802819 h 802819"/>
                <a:gd name="connsiteX0" fmla="*/ 1470707 w 1664218"/>
                <a:gd name="connsiteY0" fmla="*/ 873383 h 873383"/>
                <a:gd name="connsiteX1" fmla="*/ 0 w 1664218"/>
                <a:gd name="connsiteY1" fmla="*/ 551421 h 873383"/>
                <a:gd name="connsiteX2" fmla="*/ 1031547 w 1664218"/>
                <a:gd name="connsiteY2" fmla="*/ 739 h 873383"/>
                <a:gd name="connsiteX3" fmla="*/ 1664218 w 1664218"/>
                <a:gd name="connsiteY3" fmla="*/ 0 h 873383"/>
                <a:gd name="connsiteX4" fmla="*/ 1470707 w 1664218"/>
                <a:gd name="connsiteY4" fmla="*/ 873383 h 873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4218" h="873383">
                  <a:moveTo>
                    <a:pt x="1470707" y="873383"/>
                  </a:moveTo>
                  <a:cubicBezTo>
                    <a:pt x="1378948" y="855997"/>
                    <a:pt x="4591" y="552203"/>
                    <a:pt x="0" y="551421"/>
                  </a:cubicBezTo>
                  <a:lnTo>
                    <a:pt x="1031547" y="739"/>
                  </a:lnTo>
                  <a:lnTo>
                    <a:pt x="1664218" y="0"/>
                  </a:lnTo>
                  <a:lnTo>
                    <a:pt x="1470707" y="873383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5C6673"/>
                </a:gs>
                <a:gs pos="0">
                  <a:srgbClr val="7D8793"/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2"/>
            <p:cNvSpPr/>
            <p:nvPr/>
          </p:nvSpPr>
          <p:spPr>
            <a:xfrm>
              <a:off x="7758996" y="3639"/>
              <a:ext cx="744602" cy="935201"/>
            </a:xfrm>
            <a:custGeom>
              <a:avLst/>
              <a:gdLst>
                <a:gd name="connsiteX0" fmla="*/ 0 w 923192"/>
                <a:gd name="connsiteY0" fmla="*/ 1384788 h 1384788"/>
                <a:gd name="connsiteX1" fmla="*/ 461596 w 923192"/>
                <a:gd name="connsiteY1" fmla="*/ 0 h 1384788"/>
                <a:gd name="connsiteX2" fmla="*/ 923192 w 923192"/>
                <a:gd name="connsiteY2" fmla="*/ 1384788 h 1384788"/>
                <a:gd name="connsiteX3" fmla="*/ 0 w 923192"/>
                <a:gd name="connsiteY3" fmla="*/ 1384788 h 1384788"/>
                <a:gd name="connsiteX0" fmla="*/ 0 w 1077058"/>
                <a:gd name="connsiteY0" fmla="*/ 1626576 h 1626576"/>
                <a:gd name="connsiteX1" fmla="*/ 1077058 w 1077058"/>
                <a:gd name="connsiteY1" fmla="*/ 0 h 1626576"/>
                <a:gd name="connsiteX2" fmla="*/ 923192 w 1077058"/>
                <a:gd name="connsiteY2" fmla="*/ 1626576 h 1626576"/>
                <a:gd name="connsiteX3" fmla="*/ 0 w 1077058"/>
                <a:gd name="connsiteY3" fmla="*/ 1626576 h 1626576"/>
                <a:gd name="connsiteX0" fmla="*/ 0 w 1257300"/>
                <a:gd name="connsiteY0" fmla="*/ 874834 h 1626576"/>
                <a:gd name="connsiteX1" fmla="*/ 1257300 w 1257300"/>
                <a:gd name="connsiteY1" fmla="*/ 0 h 1626576"/>
                <a:gd name="connsiteX2" fmla="*/ 1103434 w 1257300"/>
                <a:gd name="connsiteY2" fmla="*/ 1626576 h 1626576"/>
                <a:gd name="connsiteX3" fmla="*/ 0 w 1257300"/>
                <a:gd name="connsiteY3" fmla="*/ 874834 h 1626576"/>
                <a:gd name="connsiteX0" fmla="*/ 0 w 1257300"/>
                <a:gd name="connsiteY0" fmla="*/ 874834 h 2198076"/>
                <a:gd name="connsiteX1" fmla="*/ 1257300 w 1257300"/>
                <a:gd name="connsiteY1" fmla="*/ 0 h 2198076"/>
                <a:gd name="connsiteX2" fmla="*/ 281354 w 1257300"/>
                <a:gd name="connsiteY2" fmla="*/ 2198076 h 2198076"/>
                <a:gd name="connsiteX3" fmla="*/ 0 w 1257300"/>
                <a:gd name="connsiteY3" fmla="*/ 874834 h 2198076"/>
                <a:gd name="connsiteX0" fmla="*/ 0 w 1288695"/>
                <a:gd name="connsiteY0" fmla="*/ 874834 h 2198076"/>
                <a:gd name="connsiteX1" fmla="*/ 1257300 w 1288695"/>
                <a:gd name="connsiteY1" fmla="*/ 0 h 2198076"/>
                <a:gd name="connsiteX2" fmla="*/ 1261696 w 1288695"/>
                <a:gd name="connsiteY2" fmla="*/ 360484 h 2198076"/>
                <a:gd name="connsiteX3" fmla="*/ 281354 w 1288695"/>
                <a:gd name="connsiteY3" fmla="*/ 2198076 h 2198076"/>
                <a:gd name="connsiteX4" fmla="*/ 0 w 1288695"/>
                <a:gd name="connsiteY4" fmla="*/ 874834 h 2198076"/>
                <a:gd name="connsiteX0" fmla="*/ 0 w 1305185"/>
                <a:gd name="connsiteY0" fmla="*/ 874834 h 2198076"/>
                <a:gd name="connsiteX1" fmla="*/ 1257300 w 1305185"/>
                <a:gd name="connsiteY1" fmla="*/ 0 h 2198076"/>
                <a:gd name="connsiteX2" fmla="*/ 1261696 w 1305185"/>
                <a:gd name="connsiteY2" fmla="*/ 360484 h 2198076"/>
                <a:gd name="connsiteX3" fmla="*/ 281354 w 1305185"/>
                <a:gd name="connsiteY3" fmla="*/ 2198076 h 2198076"/>
                <a:gd name="connsiteX4" fmla="*/ 0 w 1305185"/>
                <a:gd name="connsiteY4" fmla="*/ 874834 h 2198076"/>
                <a:gd name="connsiteX0" fmla="*/ 0 w 1262875"/>
                <a:gd name="connsiteY0" fmla="*/ 874834 h 2198076"/>
                <a:gd name="connsiteX1" fmla="*/ 1257300 w 1262875"/>
                <a:gd name="connsiteY1" fmla="*/ 0 h 2198076"/>
                <a:gd name="connsiteX2" fmla="*/ 1261696 w 1262875"/>
                <a:gd name="connsiteY2" fmla="*/ 360484 h 2198076"/>
                <a:gd name="connsiteX3" fmla="*/ 281354 w 1262875"/>
                <a:gd name="connsiteY3" fmla="*/ 2198076 h 2198076"/>
                <a:gd name="connsiteX4" fmla="*/ 0 w 1262875"/>
                <a:gd name="connsiteY4" fmla="*/ 874834 h 2198076"/>
                <a:gd name="connsiteX0" fmla="*/ 0 w 1262875"/>
                <a:gd name="connsiteY0" fmla="*/ 874834 h 2132133"/>
                <a:gd name="connsiteX1" fmla="*/ 1257300 w 1262875"/>
                <a:gd name="connsiteY1" fmla="*/ 0 h 2132133"/>
                <a:gd name="connsiteX2" fmla="*/ 1261696 w 1262875"/>
                <a:gd name="connsiteY2" fmla="*/ 360484 h 2132133"/>
                <a:gd name="connsiteX3" fmla="*/ 391258 w 1262875"/>
                <a:gd name="connsiteY3" fmla="*/ 2132133 h 2132133"/>
                <a:gd name="connsiteX4" fmla="*/ 0 w 1262875"/>
                <a:gd name="connsiteY4" fmla="*/ 874834 h 2132133"/>
                <a:gd name="connsiteX0" fmla="*/ 0 w 1262875"/>
                <a:gd name="connsiteY0" fmla="*/ 874834 h 2193680"/>
                <a:gd name="connsiteX1" fmla="*/ 1257300 w 1262875"/>
                <a:gd name="connsiteY1" fmla="*/ 0 h 2193680"/>
                <a:gd name="connsiteX2" fmla="*/ 1261696 w 1262875"/>
                <a:gd name="connsiteY2" fmla="*/ 360484 h 2193680"/>
                <a:gd name="connsiteX3" fmla="*/ 276958 w 1262875"/>
                <a:gd name="connsiteY3" fmla="*/ 2193680 h 2193680"/>
                <a:gd name="connsiteX4" fmla="*/ 0 w 1262875"/>
                <a:gd name="connsiteY4" fmla="*/ 874834 h 2193680"/>
                <a:gd name="connsiteX0" fmla="*/ 0 w 1261696"/>
                <a:gd name="connsiteY0" fmla="*/ 874845 h 2193691"/>
                <a:gd name="connsiteX1" fmla="*/ 1257300 w 1261696"/>
                <a:gd name="connsiteY1" fmla="*/ 11 h 2193691"/>
                <a:gd name="connsiteX2" fmla="*/ 1261696 w 1261696"/>
                <a:gd name="connsiteY2" fmla="*/ 360495 h 2193691"/>
                <a:gd name="connsiteX3" fmla="*/ 276958 w 1261696"/>
                <a:gd name="connsiteY3" fmla="*/ 2193691 h 2193691"/>
                <a:gd name="connsiteX4" fmla="*/ 0 w 1261696"/>
                <a:gd name="connsiteY4" fmla="*/ 874845 h 2193691"/>
                <a:gd name="connsiteX0" fmla="*/ 0 w 1261696"/>
                <a:gd name="connsiteY0" fmla="*/ 829574 h 2148420"/>
                <a:gd name="connsiteX1" fmla="*/ 1191450 w 1261696"/>
                <a:gd name="connsiteY1" fmla="*/ 13 h 2148420"/>
                <a:gd name="connsiteX2" fmla="*/ 1261696 w 1261696"/>
                <a:gd name="connsiteY2" fmla="*/ 315224 h 2148420"/>
                <a:gd name="connsiteX3" fmla="*/ 276958 w 1261696"/>
                <a:gd name="connsiteY3" fmla="*/ 2148420 h 2148420"/>
                <a:gd name="connsiteX4" fmla="*/ 0 w 1261696"/>
                <a:gd name="connsiteY4" fmla="*/ 829574 h 2148420"/>
                <a:gd name="connsiteX0" fmla="*/ 0 w 1195846"/>
                <a:gd name="connsiteY0" fmla="*/ 829571 h 2148417"/>
                <a:gd name="connsiteX1" fmla="*/ 1191450 w 1195846"/>
                <a:gd name="connsiteY1" fmla="*/ 10 h 2148417"/>
                <a:gd name="connsiteX2" fmla="*/ 1195846 w 1195846"/>
                <a:gd name="connsiteY2" fmla="*/ 434574 h 2148417"/>
                <a:gd name="connsiteX3" fmla="*/ 276958 w 1195846"/>
                <a:gd name="connsiteY3" fmla="*/ 2148417 h 2148417"/>
                <a:gd name="connsiteX4" fmla="*/ 0 w 1195846"/>
                <a:gd name="connsiteY4" fmla="*/ 829571 h 2148417"/>
                <a:gd name="connsiteX0" fmla="*/ 0 w 1195846"/>
                <a:gd name="connsiteY0" fmla="*/ 829571 h 829571"/>
                <a:gd name="connsiteX1" fmla="*/ 1191450 w 1195846"/>
                <a:gd name="connsiteY1" fmla="*/ 10 h 829571"/>
                <a:gd name="connsiteX2" fmla="*/ 1195846 w 1195846"/>
                <a:gd name="connsiteY2" fmla="*/ 434574 h 829571"/>
                <a:gd name="connsiteX3" fmla="*/ 650530 w 1195846"/>
                <a:gd name="connsiteY3" fmla="*/ 649974 h 829571"/>
                <a:gd name="connsiteX4" fmla="*/ 0 w 1195846"/>
                <a:gd name="connsiteY4" fmla="*/ 829571 h 829571"/>
                <a:gd name="connsiteX0" fmla="*/ 0 w 1195846"/>
                <a:gd name="connsiteY0" fmla="*/ 829571 h 1301650"/>
                <a:gd name="connsiteX1" fmla="*/ 1191450 w 1195846"/>
                <a:gd name="connsiteY1" fmla="*/ 10 h 1301650"/>
                <a:gd name="connsiteX2" fmla="*/ 1195846 w 1195846"/>
                <a:gd name="connsiteY2" fmla="*/ 434574 h 1301650"/>
                <a:gd name="connsiteX3" fmla="*/ 505252 w 1195846"/>
                <a:gd name="connsiteY3" fmla="*/ 1301650 h 1301650"/>
                <a:gd name="connsiteX4" fmla="*/ 0 w 1195846"/>
                <a:gd name="connsiteY4" fmla="*/ 829571 h 1301650"/>
                <a:gd name="connsiteX0" fmla="*/ 295854 w 690594"/>
                <a:gd name="connsiteY0" fmla="*/ 605428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295854 w 690594"/>
                <a:gd name="connsiteY4" fmla="*/ 605428 h 1301650"/>
                <a:gd name="connsiteX0" fmla="*/ 179632 w 690594"/>
                <a:gd name="connsiteY0" fmla="*/ 439396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179632 w 690594"/>
                <a:gd name="connsiteY4" fmla="*/ 439396 h 1301650"/>
                <a:gd name="connsiteX0" fmla="*/ 179632 w 690594"/>
                <a:gd name="connsiteY0" fmla="*/ 4822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179632 w 690594"/>
                <a:gd name="connsiteY3" fmla="*/ 4822 h 867076"/>
                <a:gd name="connsiteX0" fmla="*/ 204537 w 690594"/>
                <a:gd name="connsiteY0" fmla="*/ 67084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204537 w 690594"/>
                <a:gd name="connsiteY3" fmla="*/ 67084 h 867076"/>
                <a:gd name="connsiteX0" fmla="*/ 196236 w 690594"/>
                <a:gd name="connsiteY0" fmla="*/ 0 h 883008"/>
                <a:gd name="connsiteX1" fmla="*/ 690594 w 690594"/>
                <a:gd name="connsiteY1" fmla="*/ 15932 h 883008"/>
                <a:gd name="connsiteX2" fmla="*/ 0 w 690594"/>
                <a:gd name="connsiteY2" fmla="*/ 883008 h 883008"/>
                <a:gd name="connsiteX3" fmla="*/ 196236 w 690594"/>
                <a:gd name="connsiteY3" fmla="*/ 0 h 883008"/>
                <a:gd name="connsiteX0" fmla="*/ 196236 w 703046"/>
                <a:gd name="connsiteY0" fmla="*/ 0 h 883008"/>
                <a:gd name="connsiteX1" fmla="*/ 703046 w 703046"/>
                <a:gd name="connsiteY1" fmla="*/ 3480 h 883008"/>
                <a:gd name="connsiteX2" fmla="*/ 0 w 703046"/>
                <a:gd name="connsiteY2" fmla="*/ 883008 h 883008"/>
                <a:gd name="connsiteX3" fmla="*/ 196236 w 703046"/>
                <a:gd name="connsiteY3" fmla="*/ 0 h 88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046" h="883008">
                  <a:moveTo>
                    <a:pt x="196236" y="0"/>
                  </a:moveTo>
                  <a:lnTo>
                    <a:pt x="703046" y="3480"/>
                  </a:lnTo>
                  <a:lnTo>
                    <a:pt x="0" y="883008"/>
                  </a:lnTo>
                  <a:lnTo>
                    <a:pt x="19623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35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1"/>
            <p:cNvSpPr/>
            <p:nvPr/>
          </p:nvSpPr>
          <p:spPr>
            <a:xfrm>
              <a:off x="8211654" y="657309"/>
              <a:ext cx="954792" cy="1782554"/>
            </a:xfrm>
            <a:custGeom>
              <a:avLst/>
              <a:gdLst>
                <a:gd name="connsiteX0" fmla="*/ 0 w 470389"/>
                <a:gd name="connsiteY0" fmla="*/ 984739 h 984739"/>
                <a:gd name="connsiteX1" fmla="*/ 235195 w 470389"/>
                <a:gd name="connsiteY1" fmla="*/ 0 h 984739"/>
                <a:gd name="connsiteX2" fmla="*/ 470389 w 470389"/>
                <a:gd name="connsiteY2" fmla="*/ 984739 h 984739"/>
                <a:gd name="connsiteX3" fmla="*/ 0 w 470389"/>
                <a:gd name="connsiteY3" fmla="*/ 984739 h 984739"/>
                <a:gd name="connsiteX0" fmla="*/ 0 w 470389"/>
                <a:gd name="connsiteY0" fmla="*/ 989135 h 989135"/>
                <a:gd name="connsiteX1" fmla="*/ 437418 w 470389"/>
                <a:gd name="connsiteY1" fmla="*/ 0 h 989135"/>
                <a:gd name="connsiteX2" fmla="*/ 470389 w 470389"/>
                <a:gd name="connsiteY2" fmla="*/ 989135 h 989135"/>
                <a:gd name="connsiteX3" fmla="*/ 0 w 470389"/>
                <a:gd name="connsiteY3" fmla="*/ 989135 h 989135"/>
                <a:gd name="connsiteX0" fmla="*/ 0 w 681404"/>
                <a:gd name="connsiteY0" fmla="*/ 593481 h 989135"/>
                <a:gd name="connsiteX1" fmla="*/ 648433 w 681404"/>
                <a:gd name="connsiteY1" fmla="*/ 0 h 989135"/>
                <a:gd name="connsiteX2" fmla="*/ 681404 w 681404"/>
                <a:gd name="connsiteY2" fmla="*/ 989135 h 989135"/>
                <a:gd name="connsiteX3" fmla="*/ 0 w 681404"/>
                <a:gd name="connsiteY3" fmla="*/ 593481 h 989135"/>
                <a:gd name="connsiteX0" fmla="*/ 0 w 1121020"/>
                <a:gd name="connsiteY0" fmla="*/ 593481 h 2373923"/>
                <a:gd name="connsiteX1" fmla="*/ 648433 w 1121020"/>
                <a:gd name="connsiteY1" fmla="*/ 0 h 2373923"/>
                <a:gd name="connsiteX2" fmla="*/ 1121020 w 1121020"/>
                <a:gd name="connsiteY2" fmla="*/ 2373923 h 2373923"/>
                <a:gd name="connsiteX3" fmla="*/ 0 w 1121020"/>
                <a:gd name="connsiteY3" fmla="*/ 593481 h 2373923"/>
                <a:gd name="connsiteX0" fmla="*/ 0 w 1134209"/>
                <a:gd name="connsiteY0" fmla="*/ 593481 h 2395904"/>
                <a:gd name="connsiteX1" fmla="*/ 648433 w 1134209"/>
                <a:gd name="connsiteY1" fmla="*/ 0 h 2395904"/>
                <a:gd name="connsiteX2" fmla="*/ 1134209 w 1134209"/>
                <a:gd name="connsiteY2" fmla="*/ 2395904 h 2395904"/>
                <a:gd name="connsiteX3" fmla="*/ 0 w 1134209"/>
                <a:gd name="connsiteY3" fmla="*/ 593481 h 2395904"/>
                <a:gd name="connsiteX0" fmla="*/ 0 w 1116625"/>
                <a:gd name="connsiteY0" fmla="*/ 426428 h 2395904"/>
                <a:gd name="connsiteX1" fmla="*/ 630849 w 1116625"/>
                <a:gd name="connsiteY1" fmla="*/ 0 h 2395904"/>
                <a:gd name="connsiteX2" fmla="*/ 1116625 w 1116625"/>
                <a:gd name="connsiteY2" fmla="*/ 2395904 h 2395904"/>
                <a:gd name="connsiteX3" fmla="*/ 0 w 1116625"/>
                <a:gd name="connsiteY3" fmla="*/ 426428 h 2395904"/>
                <a:gd name="connsiteX0" fmla="*/ 0 w 1138605"/>
                <a:gd name="connsiteY0" fmla="*/ 602274 h 2395904"/>
                <a:gd name="connsiteX1" fmla="*/ 652829 w 1138605"/>
                <a:gd name="connsiteY1" fmla="*/ 0 h 2395904"/>
                <a:gd name="connsiteX2" fmla="*/ 1138605 w 1138605"/>
                <a:gd name="connsiteY2" fmla="*/ 2395904 h 2395904"/>
                <a:gd name="connsiteX3" fmla="*/ 0 w 1138605"/>
                <a:gd name="connsiteY3" fmla="*/ 602274 h 2395904"/>
                <a:gd name="connsiteX0" fmla="*/ 0 w 1370241"/>
                <a:gd name="connsiteY0" fmla="*/ 299042 h 2395904"/>
                <a:gd name="connsiteX1" fmla="*/ 884465 w 1370241"/>
                <a:gd name="connsiteY1" fmla="*/ 0 h 2395904"/>
                <a:gd name="connsiteX2" fmla="*/ 1370241 w 1370241"/>
                <a:gd name="connsiteY2" fmla="*/ 2395904 h 2395904"/>
                <a:gd name="connsiteX3" fmla="*/ 0 w 1370241"/>
                <a:gd name="connsiteY3" fmla="*/ 299042 h 2395904"/>
                <a:gd name="connsiteX0" fmla="*/ 0 w 884465"/>
                <a:gd name="connsiteY0" fmla="*/ 299042 h 947129"/>
                <a:gd name="connsiteX1" fmla="*/ 884465 w 884465"/>
                <a:gd name="connsiteY1" fmla="*/ 0 h 947129"/>
                <a:gd name="connsiteX2" fmla="*/ 662700 w 884465"/>
                <a:gd name="connsiteY2" fmla="*/ 947129 h 947129"/>
                <a:gd name="connsiteX3" fmla="*/ 0 w 884465"/>
                <a:gd name="connsiteY3" fmla="*/ 299042 h 947129"/>
                <a:gd name="connsiteX0" fmla="*/ 0 w 884465"/>
                <a:gd name="connsiteY0" fmla="*/ 299042 h 897320"/>
                <a:gd name="connsiteX1" fmla="*/ 884465 w 884465"/>
                <a:gd name="connsiteY1" fmla="*/ 0 h 897320"/>
                <a:gd name="connsiteX2" fmla="*/ 874391 w 884465"/>
                <a:gd name="connsiteY2" fmla="*/ 897320 h 897320"/>
                <a:gd name="connsiteX3" fmla="*/ 0 w 884465"/>
                <a:gd name="connsiteY3" fmla="*/ 299042 h 897320"/>
                <a:gd name="connsiteX0" fmla="*/ 0 w 884465"/>
                <a:gd name="connsiteY0" fmla="*/ 299042 h 1664187"/>
                <a:gd name="connsiteX1" fmla="*/ 884465 w 884465"/>
                <a:gd name="connsiteY1" fmla="*/ 0 h 1664187"/>
                <a:gd name="connsiteX2" fmla="*/ 874391 w 884465"/>
                <a:gd name="connsiteY2" fmla="*/ 897320 h 1664187"/>
                <a:gd name="connsiteX3" fmla="*/ 508588 w 884465"/>
                <a:gd name="connsiteY3" fmla="*/ 1658168 h 1664187"/>
                <a:gd name="connsiteX4" fmla="*/ 0 w 884465"/>
                <a:gd name="connsiteY4" fmla="*/ 299042 h 1664187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529493"/>
                <a:gd name="connsiteX1" fmla="*/ 884465 w 884465"/>
                <a:gd name="connsiteY1" fmla="*/ 0 h 1529493"/>
                <a:gd name="connsiteX2" fmla="*/ 874391 w 884465"/>
                <a:gd name="connsiteY2" fmla="*/ 897320 h 1529493"/>
                <a:gd name="connsiteX3" fmla="*/ 479532 w 884465"/>
                <a:gd name="connsiteY3" fmla="*/ 1529493 h 1529493"/>
                <a:gd name="connsiteX4" fmla="*/ 0 w 884465"/>
                <a:gd name="connsiteY4" fmla="*/ 299042 h 1529493"/>
                <a:gd name="connsiteX0" fmla="*/ 0 w 884465"/>
                <a:gd name="connsiteY0" fmla="*/ 299042 h 1683073"/>
                <a:gd name="connsiteX1" fmla="*/ 884465 w 884465"/>
                <a:gd name="connsiteY1" fmla="*/ 0 h 1683073"/>
                <a:gd name="connsiteX2" fmla="*/ 874391 w 884465"/>
                <a:gd name="connsiteY2" fmla="*/ 897320 h 1683073"/>
                <a:gd name="connsiteX3" fmla="*/ 516890 w 884465"/>
                <a:gd name="connsiteY3" fmla="*/ 1683073 h 1683073"/>
                <a:gd name="connsiteX4" fmla="*/ 0 w 884465"/>
                <a:gd name="connsiteY4" fmla="*/ 299042 h 1683073"/>
                <a:gd name="connsiteX0" fmla="*/ 0 w 901232"/>
                <a:gd name="connsiteY0" fmla="*/ 299042 h 1683073"/>
                <a:gd name="connsiteX1" fmla="*/ 884465 w 901232"/>
                <a:gd name="connsiteY1" fmla="*/ 0 h 1683073"/>
                <a:gd name="connsiteX2" fmla="*/ 900899 w 901232"/>
                <a:gd name="connsiteY2" fmla="*/ 870813 h 1683073"/>
                <a:gd name="connsiteX3" fmla="*/ 516890 w 901232"/>
                <a:gd name="connsiteY3" fmla="*/ 1683073 h 1683073"/>
                <a:gd name="connsiteX4" fmla="*/ 0 w 901232"/>
                <a:gd name="connsiteY4" fmla="*/ 299042 h 1683073"/>
                <a:gd name="connsiteX0" fmla="*/ 0 w 901507"/>
                <a:gd name="connsiteY0" fmla="*/ 299042 h 1683073"/>
                <a:gd name="connsiteX1" fmla="*/ 895825 w 901507"/>
                <a:gd name="connsiteY1" fmla="*/ 0 h 1683073"/>
                <a:gd name="connsiteX2" fmla="*/ 900899 w 901507"/>
                <a:gd name="connsiteY2" fmla="*/ 870813 h 1683073"/>
                <a:gd name="connsiteX3" fmla="*/ 516890 w 901507"/>
                <a:gd name="connsiteY3" fmla="*/ 1683073 h 1683073"/>
                <a:gd name="connsiteX4" fmla="*/ 0 w 901507"/>
                <a:gd name="connsiteY4" fmla="*/ 299042 h 168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1507" h="1683073">
                  <a:moveTo>
                    <a:pt x="0" y="299042"/>
                  </a:moveTo>
                  <a:lnTo>
                    <a:pt x="895825" y="0"/>
                  </a:lnTo>
                  <a:cubicBezTo>
                    <a:pt x="892467" y="299107"/>
                    <a:pt x="904257" y="571706"/>
                    <a:pt x="900899" y="870813"/>
                  </a:cubicBezTo>
                  <a:cubicBezTo>
                    <a:pt x="895187" y="876765"/>
                    <a:pt x="696936" y="1282795"/>
                    <a:pt x="516890" y="1683073"/>
                  </a:cubicBezTo>
                  <a:lnTo>
                    <a:pt x="0" y="2990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62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43800" y="1"/>
              <a:ext cx="1618702" cy="1195754"/>
            </a:xfrm>
            <a:custGeom>
              <a:avLst/>
              <a:gdLst>
                <a:gd name="connsiteX0" fmla="*/ 0 w 1534258"/>
                <a:gd name="connsiteY0" fmla="*/ 1494692 h 1494692"/>
                <a:gd name="connsiteX1" fmla="*/ 767129 w 1534258"/>
                <a:gd name="connsiteY1" fmla="*/ 0 h 1494692"/>
                <a:gd name="connsiteX2" fmla="*/ 1534258 w 1534258"/>
                <a:gd name="connsiteY2" fmla="*/ 1494692 h 1494692"/>
                <a:gd name="connsiteX3" fmla="*/ 0 w 1534258"/>
                <a:gd name="connsiteY3" fmla="*/ 1494692 h 1494692"/>
                <a:gd name="connsiteX0" fmla="*/ 0 w 1558436"/>
                <a:gd name="connsiteY0" fmla="*/ 1507881 h 1507881"/>
                <a:gd name="connsiteX1" fmla="*/ 1558436 w 1558436"/>
                <a:gd name="connsiteY1" fmla="*/ 0 h 1507881"/>
                <a:gd name="connsiteX2" fmla="*/ 1534258 w 1558436"/>
                <a:gd name="connsiteY2" fmla="*/ 1507881 h 1507881"/>
                <a:gd name="connsiteX3" fmla="*/ 0 w 1558436"/>
                <a:gd name="connsiteY3" fmla="*/ 1507881 h 1507881"/>
                <a:gd name="connsiteX0" fmla="*/ 0 w 2705832"/>
                <a:gd name="connsiteY0" fmla="*/ 751742 h 1507881"/>
                <a:gd name="connsiteX1" fmla="*/ 2705832 w 2705832"/>
                <a:gd name="connsiteY1" fmla="*/ 0 h 1507881"/>
                <a:gd name="connsiteX2" fmla="*/ 2681654 w 2705832"/>
                <a:gd name="connsiteY2" fmla="*/ 1507881 h 1507881"/>
                <a:gd name="connsiteX3" fmla="*/ 0 w 2705832"/>
                <a:gd name="connsiteY3" fmla="*/ 751742 h 1507881"/>
                <a:gd name="connsiteX0" fmla="*/ 0 w 2705832"/>
                <a:gd name="connsiteY0" fmla="*/ 751742 h 1600201"/>
                <a:gd name="connsiteX1" fmla="*/ 2705832 w 2705832"/>
                <a:gd name="connsiteY1" fmla="*/ 0 h 1600201"/>
                <a:gd name="connsiteX2" fmla="*/ 936381 w 2705832"/>
                <a:gd name="connsiteY2" fmla="*/ 1600201 h 1600201"/>
                <a:gd name="connsiteX3" fmla="*/ 0 w 2705832"/>
                <a:gd name="connsiteY3" fmla="*/ 751742 h 1600201"/>
                <a:gd name="connsiteX0" fmla="*/ 0 w 2705832"/>
                <a:gd name="connsiteY0" fmla="*/ 751742 h 1481504"/>
                <a:gd name="connsiteX1" fmla="*/ 2705832 w 2705832"/>
                <a:gd name="connsiteY1" fmla="*/ 0 h 1481504"/>
                <a:gd name="connsiteX2" fmla="*/ 844062 w 2705832"/>
                <a:gd name="connsiteY2" fmla="*/ 1481504 h 1481504"/>
                <a:gd name="connsiteX3" fmla="*/ 0 w 2705832"/>
                <a:gd name="connsiteY3" fmla="*/ 751742 h 1481504"/>
                <a:gd name="connsiteX0" fmla="*/ 0 w 2705832"/>
                <a:gd name="connsiteY0" fmla="*/ 751742 h 1604597"/>
                <a:gd name="connsiteX1" fmla="*/ 2705832 w 2705832"/>
                <a:gd name="connsiteY1" fmla="*/ 0 h 1604597"/>
                <a:gd name="connsiteX2" fmla="*/ 949569 w 2705832"/>
                <a:gd name="connsiteY2" fmla="*/ 1604597 h 1604597"/>
                <a:gd name="connsiteX3" fmla="*/ 0 w 2705832"/>
                <a:gd name="connsiteY3" fmla="*/ 751742 h 1604597"/>
                <a:gd name="connsiteX0" fmla="*/ 0 w 2626701"/>
                <a:gd name="connsiteY0" fmla="*/ 813289 h 1666144"/>
                <a:gd name="connsiteX1" fmla="*/ 2626701 w 2626701"/>
                <a:gd name="connsiteY1" fmla="*/ 0 h 1666144"/>
                <a:gd name="connsiteX2" fmla="*/ 949569 w 2626701"/>
                <a:gd name="connsiteY2" fmla="*/ 1666144 h 1666144"/>
                <a:gd name="connsiteX3" fmla="*/ 0 w 2626701"/>
                <a:gd name="connsiteY3" fmla="*/ 813289 h 1666144"/>
                <a:gd name="connsiteX0" fmla="*/ 0 w 2688247"/>
                <a:gd name="connsiteY0" fmla="*/ 734158 h 1587013"/>
                <a:gd name="connsiteX1" fmla="*/ 2688247 w 2688247"/>
                <a:gd name="connsiteY1" fmla="*/ 0 h 1587013"/>
                <a:gd name="connsiteX2" fmla="*/ 949569 w 2688247"/>
                <a:gd name="connsiteY2" fmla="*/ 1587013 h 1587013"/>
                <a:gd name="connsiteX3" fmla="*/ 0 w 2688247"/>
                <a:gd name="connsiteY3" fmla="*/ 734158 h 1587013"/>
                <a:gd name="connsiteX0" fmla="*/ 0 w 2695217"/>
                <a:gd name="connsiteY0" fmla="*/ 734158 h 812381"/>
                <a:gd name="connsiteX1" fmla="*/ 2688247 w 2695217"/>
                <a:gd name="connsiteY1" fmla="*/ 0 h 812381"/>
                <a:gd name="connsiteX2" fmla="*/ 2695217 w 2695217"/>
                <a:gd name="connsiteY2" fmla="*/ 812381 h 812381"/>
                <a:gd name="connsiteX3" fmla="*/ 0 w 2695217"/>
                <a:gd name="connsiteY3" fmla="*/ 734158 h 812381"/>
                <a:gd name="connsiteX0" fmla="*/ 0 w 813190"/>
                <a:gd name="connsiteY0" fmla="*/ 0 h 814669"/>
                <a:gd name="connsiteX1" fmla="*/ 806220 w 813190"/>
                <a:gd name="connsiteY1" fmla="*/ 2288 h 814669"/>
                <a:gd name="connsiteX2" fmla="*/ 813190 w 813190"/>
                <a:gd name="connsiteY2" fmla="*/ 814669 h 814669"/>
                <a:gd name="connsiteX3" fmla="*/ 0 w 813190"/>
                <a:gd name="connsiteY3" fmla="*/ 0 h 814669"/>
                <a:gd name="connsiteX0" fmla="*/ 1186049 w 1999239"/>
                <a:gd name="connsiteY0" fmla="*/ 0 h 1499280"/>
                <a:gd name="connsiteX1" fmla="*/ 1992269 w 1999239"/>
                <a:gd name="connsiteY1" fmla="*/ 2288 h 1499280"/>
                <a:gd name="connsiteX2" fmla="*/ 1999239 w 1999239"/>
                <a:gd name="connsiteY2" fmla="*/ 814669 h 1499280"/>
                <a:gd name="connsiteX3" fmla="*/ 0 w 1999239"/>
                <a:gd name="connsiteY3" fmla="*/ 1486089 h 1499280"/>
                <a:gd name="connsiteX4" fmla="*/ 1186049 w 1999239"/>
                <a:gd name="connsiteY4" fmla="*/ 0 h 1499280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817704 w 1999239"/>
                <a:gd name="connsiteY1" fmla="*/ 29564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14281"/>
                <a:gd name="connsiteY0" fmla="*/ 0 h 1486089"/>
                <a:gd name="connsiteX1" fmla="*/ 2014089 w 2014281"/>
                <a:gd name="connsiteY1" fmla="*/ 7743 h 1486089"/>
                <a:gd name="connsiteX2" fmla="*/ 1999239 w 2014281"/>
                <a:gd name="connsiteY2" fmla="*/ 814669 h 1486089"/>
                <a:gd name="connsiteX3" fmla="*/ 0 w 2014281"/>
                <a:gd name="connsiteY3" fmla="*/ 1486089 h 1486089"/>
                <a:gd name="connsiteX4" fmla="*/ 1186049 w 2014281"/>
                <a:gd name="connsiteY4" fmla="*/ 0 h 1486089"/>
                <a:gd name="connsiteX0" fmla="*/ 1186049 w 2014089"/>
                <a:gd name="connsiteY0" fmla="*/ 0 h 1486089"/>
                <a:gd name="connsiteX1" fmla="*/ 2014089 w 2014089"/>
                <a:gd name="connsiteY1" fmla="*/ 7743 h 1486089"/>
                <a:gd name="connsiteX2" fmla="*/ 1999239 w 2014089"/>
                <a:gd name="connsiteY2" fmla="*/ 814669 h 1486089"/>
                <a:gd name="connsiteX3" fmla="*/ 0 w 2014089"/>
                <a:gd name="connsiteY3" fmla="*/ 1486089 h 1486089"/>
                <a:gd name="connsiteX4" fmla="*/ 1186049 w 2014089"/>
                <a:gd name="connsiteY4" fmla="*/ 0 h 1486089"/>
                <a:gd name="connsiteX0" fmla="*/ 1186049 w 1999239"/>
                <a:gd name="connsiteY0" fmla="*/ 0 h 1486089"/>
                <a:gd name="connsiteX1" fmla="*/ 1795883 w 1999239"/>
                <a:gd name="connsiteY1" fmla="*/ 198673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99239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890136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91504 w 2014089"/>
                <a:gd name="connsiteY0" fmla="*/ 0 h 1382441"/>
                <a:gd name="connsiteX1" fmla="*/ 2014089 w 2014089"/>
                <a:gd name="connsiteY1" fmla="*/ 2288 h 1382441"/>
                <a:gd name="connsiteX2" fmla="*/ 1993784 w 2014089"/>
                <a:gd name="connsiteY2" fmla="*/ 831034 h 1382441"/>
                <a:gd name="connsiteX3" fmla="*/ 0 w 2014089"/>
                <a:gd name="connsiteY3" fmla="*/ 1382441 h 1382441"/>
                <a:gd name="connsiteX4" fmla="*/ 1191504 w 2014089"/>
                <a:gd name="connsiteY4" fmla="*/ 0 h 1382441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66142 w 2008634"/>
                <a:gd name="connsiteY0" fmla="*/ 12672 h 1483831"/>
                <a:gd name="connsiteX1" fmla="*/ 2008634 w 2008634"/>
                <a:gd name="connsiteY1" fmla="*/ 30 h 1483831"/>
                <a:gd name="connsiteX2" fmla="*/ 1988329 w 2008634"/>
                <a:gd name="connsiteY2" fmla="*/ 828776 h 1483831"/>
                <a:gd name="connsiteX3" fmla="*/ 0 w 2008634"/>
                <a:gd name="connsiteY3" fmla="*/ 1483831 h 1483831"/>
                <a:gd name="connsiteX4" fmla="*/ 1166142 w 2008634"/>
                <a:gd name="connsiteY4" fmla="*/ 12672 h 1483831"/>
                <a:gd name="connsiteX0" fmla="*/ 1172052 w 2008634"/>
                <a:gd name="connsiteY0" fmla="*/ 3777 h 1483801"/>
                <a:gd name="connsiteX1" fmla="*/ 2008634 w 2008634"/>
                <a:gd name="connsiteY1" fmla="*/ 0 h 1483801"/>
                <a:gd name="connsiteX2" fmla="*/ 1988329 w 2008634"/>
                <a:gd name="connsiteY2" fmla="*/ 828746 h 1483801"/>
                <a:gd name="connsiteX3" fmla="*/ 0 w 2008634"/>
                <a:gd name="connsiteY3" fmla="*/ 1483801 h 1483801"/>
                <a:gd name="connsiteX4" fmla="*/ 1172052 w 2008634"/>
                <a:gd name="connsiteY4" fmla="*/ 3777 h 148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8634" h="1483801">
                  <a:moveTo>
                    <a:pt x="1172052" y="3777"/>
                  </a:moveTo>
                  <a:lnTo>
                    <a:pt x="2008634" y="0"/>
                  </a:lnTo>
                  <a:cubicBezTo>
                    <a:pt x="2005502" y="128960"/>
                    <a:pt x="2007826" y="574318"/>
                    <a:pt x="1988329" y="828746"/>
                  </a:cubicBezTo>
                  <a:cubicBezTo>
                    <a:pt x="1807424" y="879806"/>
                    <a:pt x="355467" y="1367279"/>
                    <a:pt x="0" y="1483801"/>
                  </a:cubicBezTo>
                  <a:lnTo>
                    <a:pt x="1172052" y="3777"/>
                  </a:lnTo>
                  <a:close/>
                </a:path>
              </a:pathLst>
            </a:custGeom>
            <a:gradFill>
              <a:gsLst>
                <a:gs pos="0">
                  <a:srgbClr val="7D8793"/>
                </a:gs>
                <a:gs pos="100000">
                  <a:srgbClr val="5C6673"/>
                </a:gs>
              </a:gsLst>
              <a:lin ang="81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</p:grp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pic>
        <p:nvPicPr>
          <p:cNvPr id="19" name="Picture 18" title="White COWI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8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cus C">
    <p:bg>
      <p:bgPr>
        <a:solidFill>
          <a:srgbClr val="F04E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56476" y="2225348"/>
            <a:ext cx="5631048" cy="676227"/>
          </a:xfrm>
        </p:spPr>
        <p:txBody>
          <a:bodyPr anchor="ctr" anchorCtr="0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6197662" y="1974"/>
            <a:ext cx="2946338" cy="2436590"/>
            <a:chOff x="6216164" y="12"/>
            <a:chExt cx="2946338" cy="2436590"/>
          </a:xfrm>
        </p:grpSpPr>
        <p:sp>
          <p:nvSpPr>
            <p:cNvPr id="12" name="Isosceles Triangle 11"/>
            <p:cNvSpPr/>
            <p:nvPr userDrawn="1"/>
          </p:nvSpPr>
          <p:spPr>
            <a:xfrm>
              <a:off x="6216164" y="12"/>
              <a:ext cx="1742414" cy="928845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977" h="859312">
                  <a:moveTo>
                    <a:pt x="994458" y="3982"/>
                  </a:moveTo>
                  <a:lnTo>
                    <a:pt x="1611977" y="0"/>
                  </a:lnTo>
                  <a:lnTo>
                    <a:pt x="1429109" y="859312"/>
                  </a:lnTo>
                  <a:lnTo>
                    <a:pt x="0" y="540907"/>
                  </a:lnTo>
                  <a:lnTo>
                    <a:pt x="994458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1"/>
            <p:cNvSpPr/>
            <p:nvPr userDrawn="1"/>
          </p:nvSpPr>
          <p:spPr>
            <a:xfrm>
              <a:off x="7759112" y="1881"/>
              <a:ext cx="744486" cy="936462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1108335 w 1611977"/>
                <a:gd name="connsiteY0" fmla="*/ 138195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1108335 w 1611977"/>
                <a:gd name="connsiteY4" fmla="*/ 138195 h 859312"/>
                <a:gd name="connsiteX0" fmla="*/ 1112403 w 1611977"/>
                <a:gd name="connsiteY0" fmla="*/ 0 h 859397"/>
                <a:gd name="connsiteX1" fmla="*/ 1611977 w 1611977"/>
                <a:gd name="connsiteY1" fmla="*/ 85 h 859397"/>
                <a:gd name="connsiteX2" fmla="*/ 1429109 w 1611977"/>
                <a:gd name="connsiteY2" fmla="*/ 859397 h 859397"/>
                <a:gd name="connsiteX3" fmla="*/ 0 w 1611977"/>
                <a:gd name="connsiteY3" fmla="*/ 540992 h 859397"/>
                <a:gd name="connsiteX4" fmla="*/ 1112403 w 1611977"/>
                <a:gd name="connsiteY4" fmla="*/ 0 h 859397"/>
                <a:gd name="connsiteX0" fmla="*/ 185114 w 684688"/>
                <a:gd name="connsiteY0" fmla="*/ 0 h 859397"/>
                <a:gd name="connsiteX1" fmla="*/ 684688 w 684688"/>
                <a:gd name="connsiteY1" fmla="*/ 85 h 859397"/>
                <a:gd name="connsiteX2" fmla="*/ 501820 w 684688"/>
                <a:gd name="connsiteY2" fmla="*/ 859397 h 859397"/>
                <a:gd name="connsiteX3" fmla="*/ 0 w 684688"/>
                <a:gd name="connsiteY3" fmla="*/ 850089 h 859397"/>
                <a:gd name="connsiteX4" fmla="*/ 185114 w 684688"/>
                <a:gd name="connsiteY4" fmla="*/ 0 h 859397"/>
                <a:gd name="connsiteX0" fmla="*/ 185114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85114 w 684688"/>
                <a:gd name="connsiteY3" fmla="*/ 0 h 850089"/>
                <a:gd name="connsiteX0" fmla="*/ 172912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72912 w 684688"/>
                <a:gd name="connsiteY3" fmla="*/ 0 h 850089"/>
                <a:gd name="connsiteX0" fmla="*/ 136308 w 648084"/>
                <a:gd name="connsiteY0" fmla="*/ 0 h 870425"/>
                <a:gd name="connsiteX1" fmla="*/ 648084 w 648084"/>
                <a:gd name="connsiteY1" fmla="*/ 85 h 870425"/>
                <a:gd name="connsiteX2" fmla="*/ 0 w 648084"/>
                <a:gd name="connsiteY2" fmla="*/ 870425 h 870425"/>
                <a:gd name="connsiteX3" fmla="*/ 136308 w 648084"/>
                <a:gd name="connsiteY3" fmla="*/ 0 h 870425"/>
                <a:gd name="connsiteX0" fmla="*/ 176978 w 688754"/>
                <a:gd name="connsiteY0" fmla="*/ 0 h 866358"/>
                <a:gd name="connsiteX1" fmla="*/ 688754 w 688754"/>
                <a:gd name="connsiteY1" fmla="*/ 85 h 866358"/>
                <a:gd name="connsiteX2" fmla="*/ 0 w 688754"/>
                <a:gd name="connsiteY2" fmla="*/ 866358 h 866358"/>
                <a:gd name="connsiteX3" fmla="*/ 176978 w 688754"/>
                <a:gd name="connsiteY3" fmla="*/ 0 h 86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754" h="866358">
                  <a:moveTo>
                    <a:pt x="176978" y="0"/>
                  </a:moveTo>
                  <a:lnTo>
                    <a:pt x="688754" y="85"/>
                  </a:lnTo>
                  <a:lnTo>
                    <a:pt x="0" y="866358"/>
                  </a:lnTo>
                  <a:lnTo>
                    <a:pt x="17697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1"/>
            <p:cNvSpPr/>
            <p:nvPr userDrawn="1"/>
          </p:nvSpPr>
          <p:spPr>
            <a:xfrm>
              <a:off x="8212744" y="647381"/>
              <a:ext cx="944354" cy="178922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  <a:gd name="connsiteX0" fmla="*/ 880581 w 1652648"/>
                <a:gd name="connsiteY0" fmla="*/ 223603 h 1325850"/>
                <a:gd name="connsiteX1" fmla="*/ 1652648 w 1652648"/>
                <a:gd name="connsiteY1" fmla="*/ 0 h 1325850"/>
                <a:gd name="connsiteX2" fmla="*/ 1481981 w 1652648"/>
                <a:gd name="connsiteY2" fmla="*/ 830843 h 1325850"/>
                <a:gd name="connsiteX3" fmla="*/ 0 w 1652648"/>
                <a:gd name="connsiteY3" fmla="*/ 1325850 h 1325850"/>
                <a:gd name="connsiteX4" fmla="*/ 880581 w 1652648"/>
                <a:gd name="connsiteY4" fmla="*/ 223603 h 1325850"/>
                <a:gd name="connsiteX0" fmla="*/ 880581 w 1502167"/>
                <a:gd name="connsiteY0" fmla="*/ 284609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880581 w 1502167"/>
                <a:gd name="connsiteY4" fmla="*/ 284609 h 1386856"/>
                <a:gd name="connsiteX0" fmla="*/ 632491 w 1502167"/>
                <a:gd name="connsiteY0" fmla="*/ 300877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632491 w 1502167"/>
                <a:gd name="connsiteY4" fmla="*/ 300877 h 1386856"/>
                <a:gd name="connsiteX0" fmla="*/ 0 w 869676"/>
                <a:gd name="connsiteY0" fmla="*/ 300877 h 1655282"/>
                <a:gd name="connsiteX1" fmla="*/ 869676 w 869676"/>
                <a:gd name="connsiteY1" fmla="*/ 0 h 1655282"/>
                <a:gd name="connsiteX2" fmla="*/ 849490 w 869676"/>
                <a:gd name="connsiteY2" fmla="*/ 891849 h 1655282"/>
                <a:gd name="connsiteX3" fmla="*/ 506286 w 869676"/>
                <a:gd name="connsiteY3" fmla="*/ 1655282 h 1655282"/>
                <a:gd name="connsiteX4" fmla="*/ 0 w 869676"/>
                <a:gd name="connsiteY4" fmla="*/ 300877 h 1655282"/>
                <a:gd name="connsiteX0" fmla="*/ 0 w 873660"/>
                <a:gd name="connsiteY0" fmla="*/ 300877 h 1655282"/>
                <a:gd name="connsiteX1" fmla="*/ 869676 w 873660"/>
                <a:gd name="connsiteY1" fmla="*/ 0 h 1655282"/>
                <a:gd name="connsiteX2" fmla="*/ 873660 w 873660"/>
                <a:gd name="connsiteY2" fmla="*/ 867679 h 1655282"/>
                <a:gd name="connsiteX3" fmla="*/ 506286 w 873660"/>
                <a:gd name="connsiteY3" fmla="*/ 1655282 h 1655282"/>
                <a:gd name="connsiteX4" fmla="*/ 0 w 873660"/>
                <a:gd name="connsiteY4" fmla="*/ 300877 h 165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3660" h="1655282">
                  <a:moveTo>
                    <a:pt x="0" y="300877"/>
                  </a:moveTo>
                  <a:lnTo>
                    <a:pt x="869676" y="0"/>
                  </a:lnTo>
                  <a:lnTo>
                    <a:pt x="873660" y="867679"/>
                  </a:lnTo>
                  <a:lnTo>
                    <a:pt x="506286" y="1655282"/>
                  </a:lnTo>
                  <a:lnTo>
                    <a:pt x="0" y="3008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1"/>
            <p:cNvSpPr/>
            <p:nvPr userDrawn="1"/>
          </p:nvSpPr>
          <p:spPr>
            <a:xfrm>
              <a:off x="7543180" y="1973"/>
              <a:ext cx="1619322" cy="119574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8100" h="1106229">
                  <a:moveTo>
                    <a:pt x="880581" y="3982"/>
                  </a:moveTo>
                  <a:lnTo>
                    <a:pt x="1498100" y="0"/>
                  </a:lnTo>
                  <a:lnTo>
                    <a:pt x="1481981" y="611222"/>
                  </a:lnTo>
                  <a:lnTo>
                    <a:pt x="0" y="1106229"/>
                  </a:lnTo>
                  <a:lnTo>
                    <a:pt x="880581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</p:grp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pic>
        <p:nvPicPr>
          <p:cNvPr id="18" name="Picture 17" title="White COWI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2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cus D">
    <p:bg>
      <p:bgPr>
        <a:solidFill>
          <a:srgbClr val="807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56476" y="2225348"/>
            <a:ext cx="5631048" cy="676227"/>
          </a:xfrm>
        </p:spPr>
        <p:txBody>
          <a:bodyPr anchor="ctr" anchorCtr="0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6205390" y="1"/>
            <a:ext cx="2938610" cy="2454026"/>
            <a:chOff x="6205390" y="8368"/>
            <a:chExt cx="2938610" cy="2454026"/>
          </a:xfrm>
        </p:grpSpPr>
        <p:sp>
          <p:nvSpPr>
            <p:cNvPr id="12" name="Isosceles Triangle 9"/>
            <p:cNvSpPr/>
            <p:nvPr userDrawn="1"/>
          </p:nvSpPr>
          <p:spPr>
            <a:xfrm>
              <a:off x="6205390" y="8644"/>
              <a:ext cx="1738875" cy="927638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1001599"/>
                <a:gd name="connsiteY0" fmla="*/ 0 h 1167234"/>
                <a:gd name="connsiteX1" fmla="*/ 601272 w 1001599"/>
                <a:gd name="connsiteY1" fmla="*/ 2253 h 1167234"/>
                <a:gd name="connsiteX2" fmla="*/ 1001599 w 1001599"/>
                <a:gd name="connsiteY2" fmla="*/ 1167234 h 1167234"/>
                <a:gd name="connsiteX3" fmla="*/ 0 w 1001599"/>
                <a:gd name="connsiteY3" fmla="*/ 0 h 1167234"/>
                <a:gd name="connsiteX0" fmla="*/ 0 w 601272"/>
                <a:gd name="connsiteY0" fmla="*/ 0 h 840098"/>
                <a:gd name="connsiteX1" fmla="*/ 601272 w 601272"/>
                <a:gd name="connsiteY1" fmla="*/ 2253 h 840098"/>
                <a:gd name="connsiteX2" fmla="*/ 428103 w 601272"/>
                <a:gd name="connsiteY2" fmla="*/ 840098 h 840098"/>
                <a:gd name="connsiteX3" fmla="*/ 0 w 601272"/>
                <a:gd name="connsiteY3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731052"/>
                <a:gd name="connsiteX1" fmla="*/ 1597488 w 1597488"/>
                <a:gd name="connsiteY1" fmla="*/ 2253 h 731052"/>
                <a:gd name="connsiteX2" fmla="*/ 1339507 w 1597488"/>
                <a:gd name="connsiteY2" fmla="*/ 731052 h 731052"/>
                <a:gd name="connsiteX3" fmla="*/ 0 w 1597488"/>
                <a:gd name="connsiteY3" fmla="*/ 539401 h 731052"/>
                <a:gd name="connsiteX4" fmla="*/ 996216 w 1597488"/>
                <a:gd name="connsiteY4" fmla="*/ 0 h 731052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88" h="852213">
                  <a:moveTo>
                    <a:pt x="996216" y="0"/>
                  </a:moveTo>
                  <a:lnTo>
                    <a:pt x="1597488" y="2253"/>
                  </a:lnTo>
                  <a:lnTo>
                    <a:pt x="1412204" y="852213"/>
                  </a:lnTo>
                  <a:lnTo>
                    <a:pt x="0" y="539401"/>
                  </a:lnTo>
                  <a:lnTo>
                    <a:pt x="996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9"/>
            <p:cNvSpPr/>
            <p:nvPr userDrawn="1"/>
          </p:nvSpPr>
          <p:spPr>
            <a:xfrm>
              <a:off x="7736773" y="12728"/>
              <a:ext cx="733618" cy="94716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884477"/>
                <a:gd name="connsiteY0" fmla="*/ 1786 h 1164981"/>
                <a:gd name="connsiteX1" fmla="*/ 484150 w 884477"/>
                <a:gd name="connsiteY1" fmla="*/ 0 h 1164981"/>
                <a:gd name="connsiteX2" fmla="*/ 884477 w 884477"/>
                <a:gd name="connsiteY2" fmla="*/ 1164981 h 1164981"/>
                <a:gd name="connsiteX3" fmla="*/ 0 w 884477"/>
                <a:gd name="connsiteY3" fmla="*/ 1786 h 1164981"/>
                <a:gd name="connsiteX0" fmla="*/ 177702 w 661852"/>
                <a:gd name="connsiteY0" fmla="*/ 1786 h 849962"/>
                <a:gd name="connsiteX1" fmla="*/ 661852 w 661852"/>
                <a:gd name="connsiteY1" fmla="*/ 0 h 849962"/>
                <a:gd name="connsiteX2" fmla="*/ 0 w 661852"/>
                <a:gd name="connsiteY2" fmla="*/ 849962 h 849962"/>
                <a:gd name="connsiteX3" fmla="*/ 177702 w 661852"/>
                <a:gd name="connsiteY3" fmla="*/ 1786 h 849962"/>
                <a:gd name="connsiteX0" fmla="*/ 109044 w 593194"/>
                <a:gd name="connsiteY0" fmla="*/ 1786 h 805536"/>
                <a:gd name="connsiteX1" fmla="*/ 593194 w 593194"/>
                <a:gd name="connsiteY1" fmla="*/ 0 h 805536"/>
                <a:gd name="connsiteX2" fmla="*/ 0 w 593194"/>
                <a:gd name="connsiteY2" fmla="*/ 805536 h 805536"/>
                <a:gd name="connsiteX3" fmla="*/ 109044 w 593194"/>
                <a:gd name="connsiteY3" fmla="*/ 1786 h 805536"/>
                <a:gd name="connsiteX0" fmla="*/ 189818 w 673968"/>
                <a:gd name="connsiteY0" fmla="*/ 1786 h 870156"/>
                <a:gd name="connsiteX1" fmla="*/ 673968 w 673968"/>
                <a:gd name="connsiteY1" fmla="*/ 0 h 870156"/>
                <a:gd name="connsiteX2" fmla="*/ 0 w 673968"/>
                <a:gd name="connsiteY2" fmla="*/ 870156 h 870156"/>
                <a:gd name="connsiteX3" fmla="*/ 189818 w 673968"/>
                <a:gd name="connsiteY3" fmla="*/ 1786 h 87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968" h="870156">
                  <a:moveTo>
                    <a:pt x="189818" y="1786"/>
                  </a:moveTo>
                  <a:lnTo>
                    <a:pt x="673968" y="0"/>
                  </a:lnTo>
                  <a:lnTo>
                    <a:pt x="0" y="870156"/>
                  </a:lnTo>
                  <a:lnTo>
                    <a:pt x="189818" y="17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9"/>
            <p:cNvSpPr/>
            <p:nvPr userDrawn="1"/>
          </p:nvSpPr>
          <p:spPr>
            <a:xfrm>
              <a:off x="8184816" y="677154"/>
              <a:ext cx="942153" cy="1785240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  <a:gd name="connsiteX0" fmla="*/ 901179 w 1523819"/>
                <a:gd name="connsiteY0" fmla="*/ 252837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901179 w 1523819"/>
                <a:gd name="connsiteY4" fmla="*/ 252837 h 1398367"/>
                <a:gd name="connsiteX0" fmla="*/ 624101 w 1523819"/>
                <a:gd name="connsiteY0" fmla="*/ 294818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624101 w 1523819"/>
                <a:gd name="connsiteY4" fmla="*/ 294818 h 1398367"/>
                <a:gd name="connsiteX0" fmla="*/ 0 w 899718"/>
                <a:gd name="connsiteY0" fmla="*/ 294818 h 1704832"/>
                <a:gd name="connsiteX1" fmla="*/ 899189 w 899718"/>
                <a:gd name="connsiteY1" fmla="*/ 0 h 1704832"/>
                <a:gd name="connsiteX2" fmla="*/ 898313 w 899718"/>
                <a:gd name="connsiteY2" fmla="*/ 897760 h 1704832"/>
                <a:gd name="connsiteX3" fmla="*/ 530389 w 899718"/>
                <a:gd name="connsiteY3" fmla="*/ 1704832 h 1704832"/>
                <a:gd name="connsiteX4" fmla="*/ 0 w 899718"/>
                <a:gd name="connsiteY4" fmla="*/ 294818 h 170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718" h="1704832">
                  <a:moveTo>
                    <a:pt x="0" y="294818"/>
                  </a:moveTo>
                  <a:lnTo>
                    <a:pt x="899189" y="0"/>
                  </a:lnTo>
                  <a:cubicBezTo>
                    <a:pt x="894699" y="208294"/>
                    <a:pt x="902803" y="819609"/>
                    <a:pt x="898313" y="897760"/>
                  </a:cubicBezTo>
                  <a:lnTo>
                    <a:pt x="530389" y="1704832"/>
                  </a:lnTo>
                  <a:lnTo>
                    <a:pt x="0" y="2948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/>
            </a:p>
          </p:txBody>
        </p:sp>
        <p:sp>
          <p:nvSpPr>
            <p:cNvPr id="14" name="Isosceles Triangle 9"/>
            <p:cNvSpPr/>
            <p:nvPr userDrawn="1"/>
          </p:nvSpPr>
          <p:spPr>
            <a:xfrm>
              <a:off x="7531279" y="8368"/>
              <a:ext cx="1612721" cy="119955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0083" h="1145530">
                  <a:moveTo>
                    <a:pt x="901179" y="0"/>
                  </a:moveTo>
                  <a:lnTo>
                    <a:pt x="1540083" y="3250"/>
                  </a:lnTo>
                  <a:cubicBezTo>
                    <a:pt x="1535593" y="211544"/>
                    <a:pt x="1526904" y="566772"/>
                    <a:pt x="1522414" y="644923"/>
                  </a:cubicBezTo>
                  <a:lnTo>
                    <a:pt x="0" y="1145530"/>
                  </a:lnTo>
                  <a:lnTo>
                    <a:pt x="90117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/>
            </a:p>
          </p:txBody>
        </p:sp>
      </p:grp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pic>
        <p:nvPicPr>
          <p:cNvPr id="18" name="Picture 17" title="White COWI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8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 A">
    <p:bg>
      <p:bgPr>
        <a:solidFill>
          <a:srgbClr val="7D88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 userDrawn="1"/>
        </p:nvGrpSpPr>
        <p:grpSpPr>
          <a:xfrm>
            <a:off x="6206453" y="-2691"/>
            <a:ext cx="2941493" cy="2439862"/>
            <a:chOff x="6224953" y="1"/>
            <a:chExt cx="2941493" cy="2439862"/>
          </a:xfrm>
        </p:grpSpPr>
        <p:sp>
          <p:nvSpPr>
            <p:cNvPr id="13" name="Isosceles Triangle 13"/>
            <p:cNvSpPr/>
            <p:nvPr/>
          </p:nvSpPr>
          <p:spPr>
            <a:xfrm>
              <a:off x="6224953" y="4686"/>
              <a:ext cx="1762587" cy="925006"/>
            </a:xfrm>
            <a:custGeom>
              <a:avLst/>
              <a:gdLst>
                <a:gd name="connsiteX0" fmla="*/ 0 w 1274885"/>
                <a:gd name="connsiteY0" fmla="*/ 830486 h 830486"/>
                <a:gd name="connsiteX1" fmla="*/ 637443 w 1274885"/>
                <a:gd name="connsiteY1" fmla="*/ 0 h 830486"/>
                <a:gd name="connsiteX2" fmla="*/ 1274885 w 1274885"/>
                <a:gd name="connsiteY2" fmla="*/ 830486 h 830486"/>
                <a:gd name="connsiteX3" fmla="*/ 0 w 1274885"/>
                <a:gd name="connsiteY3" fmla="*/ 830486 h 830486"/>
                <a:gd name="connsiteX0" fmla="*/ 501161 w 1776046"/>
                <a:gd name="connsiteY0" fmla="*/ 1362420 h 1362420"/>
                <a:gd name="connsiteX1" fmla="*/ 0 w 1776046"/>
                <a:gd name="connsiteY1" fmla="*/ 0 h 1362420"/>
                <a:gd name="connsiteX2" fmla="*/ 1776046 w 1776046"/>
                <a:gd name="connsiteY2" fmla="*/ 1362420 h 1362420"/>
                <a:gd name="connsiteX3" fmla="*/ 501161 w 1776046"/>
                <a:gd name="connsiteY3" fmla="*/ 1362420 h 1362420"/>
                <a:gd name="connsiteX0" fmla="*/ 501161 w 1973873"/>
                <a:gd name="connsiteY0" fmla="*/ 1362420 h 1362420"/>
                <a:gd name="connsiteX1" fmla="*/ 0 w 1973873"/>
                <a:gd name="connsiteY1" fmla="*/ 0 h 1362420"/>
                <a:gd name="connsiteX2" fmla="*/ 1973873 w 1973873"/>
                <a:gd name="connsiteY2" fmla="*/ 518358 h 1362420"/>
                <a:gd name="connsiteX3" fmla="*/ 501161 w 1973873"/>
                <a:gd name="connsiteY3" fmla="*/ 1362420 h 1362420"/>
                <a:gd name="connsiteX0" fmla="*/ 1472711 w 1973873"/>
                <a:gd name="connsiteY0" fmla="*/ 1437154 h 1437154"/>
                <a:gd name="connsiteX1" fmla="*/ 0 w 1973873"/>
                <a:gd name="connsiteY1" fmla="*/ 0 h 1437154"/>
                <a:gd name="connsiteX2" fmla="*/ 1973873 w 1973873"/>
                <a:gd name="connsiteY2" fmla="*/ 518358 h 1437154"/>
                <a:gd name="connsiteX3" fmla="*/ 1472711 w 1973873"/>
                <a:gd name="connsiteY3" fmla="*/ 1437154 h 1437154"/>
                <a:gd name="connsiteX0" fmla="*/ 1472711 w 1978269"/>
                <a:gd name="connsiteY0" fmla="*/ 1437154 h 1437154"/>
                <a:gd name="connsiteX1" fmla="*/ 0 w 1978269"/>
                <a:gd name="connsiteY1" fmla="*/ 0 h 1437154"/>
                <a:gd name="connsiteX2" fmla="*/ 1978269 w 1978269"/>
                <a:gd name="connsiteY2" fmla="*/ 619470 h 1437154"/>
                <a:gd name="connsiteX3" fmla="*/ 1472711 w 1978269"/>
                <a:gd name="connsiteY3" fmla="*/ 1437154 h 1437154"/>
                <a:gd name="connsiteX0" fmla="*/ 1472711 w 1965081"/>
                <a:gd name="connsiteY0" fmla="*/ 1437154 h 1437154"/>
                <a:gd name="connsiteX1" fmla="*/ 0 w 1965081"/>
                <a:gd name="connsiteY1" fmla="*/ 0 h 1437154"/>
                <a:gd name="connsiteX2" fmla="*/ 1965081 w 1965081"/>
                <a:gd name="connsiteY2" fmla="*/ 513962 h 1437154"/>
                <a:gd name="connsiteX3" fmla="*/ 1472711 w 1965081"/>
                <a:gd name="connsiteY3" fmla="*/ 1437154 h 1437154"/>
                <a:gd name="connsiteX0" fmla="*/ 140301 w 632671"/>
                <a:gd name="connsiteY0" fmla="*/ 923192 h 923192"/>
                <a:gd name="connsiteX1" fmla="*/ 0 w 632671"/>
                <a:gd name="connsiteY1" fmla="*/ 739 h 923192"/>
                <a:gd name="connsiteX2" fmla="*/ 632671 w 632671"/>
                <a:gd name="connsiteY2" fmla="*/ 0 h 923192"/>
                <a:gd name="connsiteX3" fmla="*/ 140301 w 632671"/>
                <a:gd name="connsiteY3" fmla="*/ 923192 h 923192"/>
                <a:gd name="connsiteX0" fmla="*/ 447461 w 632671"/>
                <a:gd name="connsiteY0" fmla="*/ 865081 h 865081"/>
                <a:gd name="connsiteX1" fmla="*/ 0 w 632671"/>
                <a:gd name="connsiteY1" fmla="*/ 739 h 865081"/>
                <a:gd name="connsiteX2" fmla="*/ 632671 w 632671"/>
                <a:gd name="connsiteY2" fmla="*/ 0 h 865081"/>
                <a:gd name="connsiteX3" fmla="*/ 447461 w 632671"/>
                <a:gd name="connsiteY3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33349 w 1664218"/>
                <a:gd name="connsiteY0" fmla="*/ 802819 h 802819"/>
                <a:gd name="connsiteX1" fmla="*/ 0 w 1664218"/>
                <a:gd name="connsiteY1" fmla="*/ 551421 h 802819"/>
                <a:gd name="connsiteX2" fmla="*/ 1031547 w 1664218"/>
                <a:gd name="connsiteY2" fmla="*/ 739 h 802819"/>
                <a:gd name="connsiteX3" fmla="*/ 1664218 w 1664218"/>
                <a:gd name="connsiteY3" fmla="*/ 0 h 802819"/>
                <a:gd name="connsiteX4" fmla="*/ 1433349 w 1664218"/>
                <a:gd name="connsiteY4" fmla="*/ 802819 h 802819"/>
                <a:gd name="connsiteX0" fmla="*/ 1470707 w 1664218"/>
                <a:gd name="connsiteY0" fmla="*/ 873383 h 873383"/>
                <a:gd name="connsiteX1" fmla="*/ 0 w 1664218"/>
                <a:gd name="connsiteY1" fmla="*/ 551421 h 873383"/>
                <a:gd name="connsiteX2" fmla="*/ 1031547 w 1664218"/>
                <a:gd name="connsiteY2" fmla="*/ 739 h 873383"/>
                <a:gd name="connsiteX3" fmla="*/ 1664218 w 1664218"/>
                <a:gd name="connsiteY3" fmla="*/ 0 h 873383"/>
                <a:gd name="connsiteX4" fmla="*/ 1470707 w 1664218"/>
                <a:gd name="connsiteY4" fmla="*/ 873383 h 873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4218" h="873383">
                  <a:moveTo>
                    <a:pt x="1470707" y="873383"/>
                  </a:moveTo>
                  <a:cubicBezTo>
                    <a:pt x="1378948" y="855997"/>
                    <a:pt x="4591" y="552203"/>
                    <a:pt x="0" y="551421"/>
                  </a:cubicBezTo>
                  <a:lnTo>
                    <a:pt x="1031547" y="739"/>
                  </a:lnTo>
                  <a:lnTo>
                    <a:pt x="1664218" y="0"/>
                  </a:lnTo>
                  <a:lnTo>
                    <a:pt x="1470707" y="873383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5C6673"/>
                </a:gs>
                <a:gs pos="0">
                  <a:srgbClr val="7D8793"/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2"/>
            <p:cNvSpPr/>
            <p:nvPr/>
          </p:nvSpPr>
          <p:spPr>
            <a:xfrm>
              <a:off x="7758996" y="3639"/>
              <a:ext cx="744602" cy="935201"/>
            </a:xfrm>
            <a:custGeom>
              <a:avLst/>
              <a:gdLst>
                <a:gd name="connsiteX0" fmla="*/ 0 w 923192"/>
                <a:gd name="connsiteY0" fmla="*/ 1384788 h 1384788"/>
                <a:gd name="connsiteX1" fmla="*/ 461596 w 923192"/>
                <a:gd name="connsiteY1" fmla="*/ 0 h 1384788"/>
                <a:gd name="connsiteX2" fmla="*/ 923192 w 923192"/>
                <a:gd name="connsiteY2" fmla="*/ 1384788 h 1384788"/>
                <a:gd name="connsiteX3" fmla="*/ 0 w 923192"/>
                <a:gd name="connsiteY3" fmla="*/ 1384788 h 1384788"/>
                <a:gd name="connsiteX0" fmla="*/ 0 w 1077058"/>
                <a:gd name="connsiteY0" fmla="*/ 1626576 h 1626576"/>
                <a:gd name="connsiteX1" fmla="*/ 1077058 w 1077058"/>
                <a:gd name="connsiteY1" fmla="*/ 0 h 1626576"/>
                <a:gd name="connsiteX2" fmla="*/ 923192 w 1077058"/>
                <a:gd name="connsiteY2" fmla="*/ 1626576 h 1626576"/>
                <a:gd name="connsiteX3" fmla="*/ 0 w 1077058"/>
                <a:gd name="connsiteY3" fmla="*/ 1626576 h 1626576"/>
                <a:gd name="connsiteX0" fmla="*/ 0 w 1257300"/>
                <a:gd name="connsiteY0" fmla="*/ 874834 h 1626576"/>
                <a:gd name="connsiteX1" fmla="*/ 1257300 w 1257300"/>
                <a:gd name="connsiteY1" fmla="*/ 0 h 1626576"/>
                <a:gd name="connsiteX2" fmla="*/ 1103434 w 1257300"/>
                <a:gd name="connsiteY2" fmla="*/ 1626576 h 1626576"/>
                <a:gd name="connsiteX3" fmla="*/ 0 w 1257300"/>
                <a:gd name="connsiteY3" fmla="*/ 874834 h 1626576"/>
                <a:gd name="connsiteX0" fmla="*/ 0 w 1257300"/>
                <a:gd name="connsiteY0" fmla="*/ 874834 h 2198076"/>
                <a:gd name="connsiteX1" fmla="*/ 1257300 w 1257300"/>
                <a:gd name="connsiteY1" fmla="*/ 0 h 2198076"/>
                <a:gd name="connsiteX2" fmla="*/ 281354 w 1257300"/>
                <a:gd name="connsiteY2" fmla="*/ 2198076 h 2198076"/>
                <a:gd name="connsiteX3" fmla="*/ 0 w 1257300"/>
                <a:gd name="connsiteY3" fmla="*/ 874834 h 2198076"/>
                <a:gd name="connsiteX0" fmla="*/ 0 w 1288695"/>
                <a:gd name="connsiteY0" fmla="*/ 874834 h 2198076"/>
                <a:gd name="connsiteX1" fmla="*/ 1257300 w 1288695"/>
                <a:gd name="connsiteY1" fmla="*/ 0 h 2198076"/>
                <a:gd name="connsiteX2" fmla="*/ 1261696 w 1288695"/>
                <a:gd name="connsiteY2" fmla="*/ 360484 h 2198076"/>
                <a:gd name="connsiteX3" fmla="*/ 281354 w 1288695"/>
                <a:gd name="connsiteY3" fmla="*/ 2198076 h 2198076"/>
                <a:gd name="connsiteX4" fmla="*/ 0 w 1288695"/>
                <a:gd name="connsiteY4" fmla="*/ 874834 h 2198076"/>
                <a:gd name="connsiteX0" fmla="*/ 0 w 1305185"/>
                <a:gd name="connsiteY0" fmla="*/ 874834 h 2198076"/>
                <a:gd name="connsiteX1" fmla="*/ 1257300 w 1305185"/>
                <a:gd name="connsiteY1" fmla="*/ 0 h 2198076"/>
                <a:gd name="connsiteX2" fmla="*/ 1261696 w 1305185"/>
                <a:gd name="connsiteY2" fmla="*/ 360484 h 2198076"/>
                <a:gd name="connsiteX3" fmla="*/ 281354 w 1305185"/>
                <a:gd name="connsiteY3" fmla="*/ 2198076 h 2198076"/>
                <a:gd name="connsiteX4" fmla="*/ 0 w 1305185"/>
                <a:gd name="connsiteY4" fmla="*/ 874834 h 2198076"/>
                <a:gd name="connsiteX0" fmla="*/ 0 w 1262875"/>
                <a:gd name="connsiteY0" fmla="*/ 874834 h 2198076"/>
                <a:gd name="connsiteX1" fmla="*/ 1257300 w 1262875"/>
                <a:gd name="connsiteY1" fmla="*/ 0 h 2198076"/>
                <a:gd name="connsiteX2" fmla="*/ 1261696 w 1262875"/>
                <a:gd name="connsiteY2" fmla="*/ 360484 h 2198076"/>
                <a:gd name="connsiteX3" fmla="*/ 281354 w 1262875"/>
                <a:gd name="connsiteY3" fmla="*/ 2198076 h 2198076"/>
                <a:gd name="connsiteX4" fmla="*/ 0 w 1262875"/>
                <a:gd name="connsiteY4" fmla="*/ 874834 h 2198076"/>
                <a:gd name="connsiteX0" fmla="*/ 0 w 1262875"/>
                <a:gd name="connsiteY0" fmla="*/ 874834 h 2132133"/>
                <a:gd name="connsiteX1" fmla="*/ 1257300 w 1262875"/>
                <a:gd name="connsiteY1" fmla="*/ 0 h 2132133"/>
                <a:gd name="connsiteX2" fmla="*/ 1261696 w 1262875"/>
                <a:gd name="connsiteY2" fmla="*/ 360484 h 2132133"/>
                <a:gd name="connsiteX3" fmla="*/ 391258 w 1262875"/>
                <a:gd name="connsiteY3" fmla="*/ 2132133 h 2132133"/>
                <a:gd name="connsiteX4" fmla="*/ 0 w 1262875"/>
                <a:gd name="connsiteY4" fmla="*/ 874834 h 2132133"/>
                <a:gd name="connsiteX0" fmla="*/ 0 w 1262875"/>
                <a:gd name="connsiteY0" fmla="*/ 874834 h 2193680"/>
                <a:gd name="connsiteX1" fmla="*/ 1257300 w 1262875"/>
                <a:gd name="connsiteY1" fmla="*/ 0 h 2193680"/>
                <a:gd name="connsiteX2" fmla="*/ 1261696 w 1262875"/>
                <a:gd name="connsiteY2" fmla="*/ 360484 h 2193680"/>
                <a:gd name="connsiteX3" fmla="*/ 276958 w 1262875"/>
                <a:gd name="connsiteY3" fmla="*/ 2193680 h 2193680"/>
                <a:gd name="connsiteX4" fmla="*/ 0 w 1262875"/>
                <a:gd name="connsiteY4" fmla="*/ 874834 h 2193680"/>
                <a:gd name="connsiteX0" fmla="*/ 0 w 1261696"/>
                <a:gd name="connsiteY0" fmla="*/ 874845 h 2193691"/>
                <a:gd name="connsiteX1" fmla="*/ 1257300 w 1261696"/>
                <a:gd name="connsiteY1" fmla="*/ 11 h 2193691"/>
                <a:gd name="connsiteX2" fmla="*/ 1261696 w 1261696"/>
                <a:gd name="connsiteY2" fmla="*/ 360495 h 2193691"/>
                <a:gd name="connsiteX3" fmla="*/ 276958 w 1261696"/>
                <a:gd name="connsiteY3" fmla="*/ 2193691 h 2193691"/>
                <a:gd name="connsiteX4" fmla="*/ 0 w 1261696"/>
                <a:gd name="connsiteY4" fmla="*/ 874845 h 2193691"/>
                <a:gd name="connsiteX0" fmla="*/ 0 w 1261696"/>
                <a:gd name="connsiteY0" fmla="*/ 829574 h 2148420"/>
                <a:gd name="connsiteX1" fmla="*/ 1191450 w 1261696"/>
                <a:gd name="connsiteY1" fmla="*/ 13 h 2148420"/>
                <a:gd name="connsiteX2" fmla="*/ 1261696 w 1261696"/>
                <a:gd name="connsiteY2" fmla="*/ 315224 h 2148420"/>
                <a:gd name="connsiteX3" fmla="*/ 276958 w 1261696"/>
                <a:gd name="connsiteY3" fmla="*/ 2148420 h 2148420"/>
                <a:gd name="connsiteX4" fmla="*/ 0 w 1261696"/>
                <a:gd name="connsiteY4" fmla="*/ 829574 h 2148420"/>
                <a:gd name="connsiteX0" fmla="*/ 0 w 1195846"/>
                <a:gd name="connsiteY0" fmla="*/ 829571 h 2148417"/>
                <a:gd name="connsiteX1" fmla="*/ 1191450 w 1195846"/>
                <a:gd name="connsiteY1" fmla="*/ 10 h 2148417"/>
                <a:gd name="connsiteX2" fmla="*/ 1195846 w 1195846"/>
                <a:gd name="connsiteY2" fmla="*/ 434574 h 2148417"/>
                <a:gd name="connsiteX3" fmla="*/ 276958 w 1195846"/>
                <a:gd name="connsiteY3" fmla="*/ 2148417 h 2148417"/>
                <a:gd name="connsiteX4" fmla="*/ 0 w 1195846"/>
                <a:gd name="connsiteY4" fmla="*/ 829571 h 2148417"/>
                <a:gd name="connsiteX0" fmla="*/ 0 w 1195846"/>
                <a:gd name="connsiteY0" fmla="*/ 829571 h 829571"/>
                <a:gd name="connsiteX1" fmla="*/ 1191450 w 1195846"/>
                <a:gd name="connsiteY1" fmla="*/ 10 h 829571"/>
                <a:gd name="connsiteX2" fmla="*/ 1195846 w 1195846"/>
                <a:gd name="connsiteY2" fmla="*/ 434574 h 829571"/>
                <a:gd name="connsiteX3" fmla="*/ 650530 w 1195846"/>
                <a:gd name="connsiteY3" fmla="*/ 649974 h 829571"/>
                <a:gd name="connsiteX4" fmla="*/ 0 w 1195846"/>
                <a:gd name="connsiteY4" fmla="*/ 829571 h 829571"/>
                <a:gd name="connsiteX0" fmla="*/ 0 w 1195846"/>
                <a:gd name="connsiteY0" fmla="*/ 829571 h 1301650"/>
                <a:gd name="connsiteX1" fmla="*/ 1191450 w 1195846"/>
                <a:gd name="connsiteY1" fmla="*/ 10 h 1301650"/>
                <a:gd name="connsiteX2" fmla="*/ 1195846 w 1195846"/>
                <a:gd name="connsiteY2" fmla="*/ 434574 h 1301650"/>
                <a:gd name="connsiteX3" fmla="*/ 505252 w 1195846"/>
                <a:gd name="connsiteY3" fmla="*/ 1301650 h 1301650"/>
                <a:gd name="connsiteX4" fmla="*/ 0 w 1195846"/>
                <a:gd name="connsiteY4" fmla="*/ 829571 h 1301650"/>
                <a:gd name="connsiteX0" fmla="*/ 295854 w 690594"/>
                <a:gd name="connsiteY0" fmla="*/ 605428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295854 w 690594"/>
                <a:gd name="connsiteY4" fmla="*/ 605428 h 1301650"/>
                <a:gd name="connsiteX0" fmla="*/ 179632 w 690594"/>
                <a:gd name="connsiteY0" fmla="*/ 439396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179632 w 690594"/>
                <a:gd name="connsiteY4" fmla="*/ 439396 h 1301650"/>
                <a:gd name="connsiteX0" fmla="*/ 179632 w 690594"/>
                <a:gd name="connsiteY0" fmla="*/ 4822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179632 w 690594"/>
                <a:gd name="connsiteY3" fmla="*/ 4822 h 867076"/>
                <a:gd name="connsiteX0" fmla="*/ 204537 w 690594"/>
                <a:gd name="connsiteY0" fmla="*/ 67084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204537 w 690594"/>
                <a:gd name="connsiteY3" fmla="*/ 67084 h 867076"/>
                <a:gd name="connsiteX0" fmla="*/ 196236 w 690594"/>
                <a:gd name="connsiteY0" fmla="*/ 0 h 883008"/>
                <a:gd name="connsiteX1" fmla="*/ 690594 w 690594"/>
                <a:gd name="connsiteY1" fmla="*/ 15932 h 883008"/>
                <a:gd name="connsiteX2" fmla="*/ 0 w 690594"/>
                <a:gd name="connsiteY2" fmla="*/ 883008 h 883008"/>
                <a:gd name="connsiteX3" fmla="*/ 196236 w 690594"/>
                <a:gd name="connsiteY3" fmla="*/ 0 h 883008"/>
                <a:gd name="connsiteX0" fmla="*/ 196236 w 703046"/>
                <a:gd name="connsiteY0" fmla="*/ 0 h 883008"/>
                <a:gd name="connsiteX1" fmla="*/ 703046 w 703046"/>
                <a:gd name="connsiteY1" fmla="*/ 3480 h 883008"/>
                <a:gd name="connsiteX2" fmla="*/ 0 w 703046"/>
                <a:gd name="connsiteY2" fmla="*/ 883008 h 883008"/>
                <a:gd name="connsiteX3" fmla="*/ 196236 w 703046"/>
                <a:gd name="connsiteY3" fmla="*/ 0 h 88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046" h="883008">
                  <a:moveTo>
                    <a:pt x="196236" y="0"/>
                  </a:moveTo>
                  <a:lnTo>
                    <a:pt x="703046" y="3480"/>
                  </a:lnTo>
                  <a:lnTo>
                    <a:pt x="0" y="883008"/>
                  </a:lnTo>
                  <a:lnTo>
                    <a:pt x="19623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35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1"/>
            <p:cNvSpPr/>
            <p:nvPr/>
          </p:nvSpPr>
          <p:spPr>
            <a:xfrm>
              <a:off x="8211654" y="657309"/>
              <a:ext cx="954792" cy="1782554"/>
            </a:xfrm>
            <a:custGeom>
              <a:avLst/>
              <a:gdLst>
                <a:gd name="connsiteX0" fmla="*/ 0 w 470389"/>
                <a:gd name="connsiteY0" fmla="*/ 984739 h 984739"/>
                <a:gd name="connsiteX1" fmla="*/ 235195 w 470389"/>
                <a:gd name="connsiteY1" fmla="*/ 0 h 984739"/>
                <a:gd name="connsiteX2" fmla="*/ 470389 w 470389"/>
                <a:gd name="connsiteY2" fmla="*/ 984739 h 984739"/>
                <a:gd name="connsiteX3" fmla="*/ 0 w 470389"/>
                <a:gd name="connsiteY3" fmla="*/ 984739 h 984739"/>
                <a:gd name="connsiteX0" fmla="*/ 0 w 470389"/>
                <a:gd name="connsiteY0" fmla="*/ 989135 h 989135"/>
                <a:gd name="connsiteX1" fmla="*/ 437418 w 470389"/>
                <a:gd name="connsiteY1" fmla="*/ 0 h 989135"/>
                <a:gd name="connsiteX2" fmla="*/ 470389 w 470389"/>
                <a:gd name="connsiteY2" fmla="*/ 989135 h 989135"/>
                <a:gd name="connsiteX3" fmla="*/ 0 w 470389"/>
                <a:gd name="connsiteY3" fmla="*/ 989135 h 989135"/>
                <a:gd name="connsiteX0" fmla="*/ 0 w 681404"/>
                <a:gd name="connsiteY0" fmla="*/ 593481 h 989135"/>
                <a:gd name="connsiteX1" fmla="*/ 648433 w 681404"/>
                <a:gd name="connsiteY1" fmla="*/ 0 h 989135"/>
                <a:gd name="connsiteX2" fmla="*/ 681404 w 681404"/>
                <a:gd name="connsiteY2" fmla="*/ 989135 h 989135"/>
                <a:gd name="connsiteX3" fmla="*/ 0 w 681404"/>
                <a:gd name="connsiteY3" fmla="*/ 593481 h 989135"/>
                <a:gd name="connsiteX0" fmla="*/ 0 w 1121020"/>
                <a:gd name="connsiteY0" fmla="*/ 593481 h 2373923"/>
                <a:gd name="connsiteX1" fmla="*/ 648433 w 1121020"/>
                <a:gd name="connsiteY1" fmla="*/ 0 h 2373923"/>
                <a:gd name="connsiteX2" fmla="*/ 1121020 w 1121020"/>
                <a:gd name="connsiteY2" fmla="*/ 2373923 h 2373923"/>
                <a:gd name="connsiteX3" fmla="*/ 0 w 1121020"/>
                <a:gd name="connsiteY3" fmla="*/ 593481 h 2373923"/>
                <a:gd name="connsiteX0" fmla="*/ 0 w 1134209"/>
                <a:gd name="connsiteY0" fmla="*/ 593481 h 2395904"/>
                <a:gd name="connsiteX1" fmla="*/ 648433 w 1134209"/>
                <a:gd name="connsiteY1" fmla="*/ 0 h 2395904"/>
                <a:gd name="connsiteX2" fmla="*/ 1134209 w 1134209"/>
                <a:gd name="connsiteY2" fmla="*/ 2395904 h 2395904"/>
                <a:gd name="connsiteX3" fmla="*/ 0 w 1134209"/>
                <a:gd name="connsiteY3" fmla="*/ 593481 h 2395904"/>
                <a:gd name="connsiteX0" fmla="*/ 0 w 1116625"/>
                <a:gd name="connsiteY0" fmla="*/ 426428 h 2395904"/>
                <a:gd name="connsiteX1" fmla="*/ 630849 w 1116625"/>
                <a:gd name="connsiteY1" fmla="*/ 0 h 2395904"/>
                <a:gd name="connsiteX2" fmla="*/ 1116625 w 1116625"/>
                <a:gd name="connsiteY2" fmla="*/ 2395904 h 2395904"/>
                <a:gd name="connsiteX3" fmla="*/ 0 w 1116625"/>
                <a:gd name="connsiteY3" fmla="*/ 426428 h 2395904"/>
                <a:gd name="connsiteX0" fmla="*/ 0 w 1138605"/>
                <a:gd name="connsiteY0" fmla="*/ 602274 h 2395904"/>
                <a:gd name="connsiteX1" fmla="*/ 652829 w 1138605"/>
                <a:gd name="connsiteY1" fmla="*/ 0 h 2395904"/>
                <a:gd name="connsiteX2" fmla="*/ 1138605 w 1138605"/>
                <a:gd name="connsiteY2" fmla="*/ 2395904 h 2395904"/>
                <a:gd name="connsiteX3" fmla="*/ 0 w 1138605"/>
                <a:gd name="connsiteY3" fmla="*/ 602274 h 2395904"/>
                <a:gd name="connsiteX0" fmla="*/ 0 w 1370241"/>
                <a:gd name="connsiteY0" fmla="*/ 299042 h 2395904"/>
                <a:gd name="connsiteX1" fmla="*/ 884465 w 1370241"/>
                <a:gd name="connsiteY1" fmla="*/ 0 h 2395904"/>
                <a:gd name="connsiteX2" fmla="*/ 1370241 w 1370241"/>
                <a:gd name="connsiteY2" fmla="*/ 2395904 h 2395904"/>
                <a:gd name="connsiteX3" fmla="*/ 0 w 1370241"/>
                <a:gd name="connsiteY3" fmla="*/ 299042 h 2395904"/>
                <a:gd name="connsiteX0" fmla="*/ 0 w 884465"/>
                <a:gd name="connsiteY0" fmla="*/ 299042 h 947129"/>
                <a:gd name="connsiteX1" fmla="*/ 884465 w 884465"/>
                <a:gd name="connsiteY1" fmla="*/ 0 h 947129"/>
                <a:gd name="connsiteX2" fmla="*/ 662700 w 884465"/>
                <a:gd name="connsiteY2" fmla="*/ 947129 h 947129"/>
                <a:gd name="connsiteX3" fmla="*/ 0 w 884465"/>
                <a:gd name="connsiteY3" fmla="*/ 299042 h 947129"/>
                <a:gd name="connsiteX0" fmla="*/ 0 w 884465"/>
                <a:gd name="connsiteY0" fmla="*/ 299042 h 897320"/>
                <a:gd name="connsiteX1" fmla="*/ 884465 w 884465"/>
                <a:gd name="connsiteY1" fmla="*/ 0 h 897320"/>
                <a:gd name="connsiteX2" fmla="*/ 874391 w 884465"/>
                <a:gd name="connsiteY2" fmla="*/ 897320 h 897320"/>
                <a:gd name="connsiteX3" fmla="*/ 0 w 884465"/>
                <a:gd name="connsiteY3" fmla="*/ 299042 h 897320"/>
                <a:gd name="connsiteX0" fmla="*/ 0 w 884465"/>
                <a:gd name="connsiteY0" fmla="*/ 299042 h 1664187"/>
                <a:gd name="connsiteX1" fmla="*/ 884465 w 884465"/>
                <a:gd name="connsiteY1" fmla="*/ 0 h 1664187"/>
                <a:gd name="connsiteX2" fmla="*/ 874391 w 884465"/>
                <a:gd name="connsiteY2" fmla="*/ 897320 h 1664187"/>
                <a:gd name="connsiteX3" fmla="*/ 508588 w 884465"/>
                <a:gd name="connsiteY3" fmla="*/ 1658168 h 1664187"/>
                <a:gd name="connsiteX4" fmla="*/ 0 w 884465"/>
                <a:gd name="connsiteY4" fmla="*/ 299042 h 1664187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529493"/>
                <a:gd name="connsiteX1" fmla="*/ 884465 w 884465"/>
                <a:gd name="connsiteY1" fmla="*/ 0 h 1529493"/>
                <a:gd name="connsiteX2" fmla="*/ 874391 w 884465"/>
                <a:gd name="connsiteY2" fmla="*/ 897320 h 1529493"/>
                <a:gd name="connsiteX3" fmla="*/ 479532 w 884465"/>
                <a:gd name="connsiteY3" fmla="*/ 1529493 h 1529493"/>
                <a:gd name="connsiteX4" fmla="*/ 0 w 884465"/>
                <a:gd name="connsiteY4" fmla="*/ 299042 h 1529493"/>
                <a:gd name="connsiteX0" fmla="*/ 0 w 884465"/>
                <a:gd name="connsiteY0" fmla="*/ 299042 h 1683073"/>
                <a:gd name="connsiteX1" fmla="*/ 884465 w 884465"/>
                <a:gd name="connsiteY1" fmla="*/ 0 h 1683073"/>
                <a:gd name="connsiteX2" fmla="*/ 874391 w 884465"/>
                <a:gd name="connsiteY2" fmla="*/ 897320 h 1683073"/>
                <a:gd name="connsiteX3" fmla="*/ 516890 w 884465"/>
                <a:gd name="connsiteY3" fmla="*/ 1683073 h 1683073"/>
                <a:gd name="connsiteX4" fmla="*/ 0 w 884465"/>
                <a:gd name="connsiteY4" fmla="*/ 299042 h 1683073"/>
                <a:gd name="connsiteX0" fmla="*/ 0 w 901232"/>
                <a:gd name="connsiteY0" fmla="*/ 299042 h 1683073"/>
                <a:gd name="connsiteX1" fmla="*/ 884465 w 901232"/>
                <a:gd name="connsiteY1" fmla="*/ 0 h 1683073"/>
                <a:gd name="connsiteX2" fmla="*/ 900899 w 901232"/>
                <a:gd name="connsiteY2" fmla="*/ 870813 h 1683073"/>
                <a:gd name="connsiteX3" fmla="*/ 516890 w 901232"/>
                <a:gd name="connsiteY3" fmla="*/ 1683073 h 1683073"/>
                <a:gd name="connsiteX4" fmla="*/ 0 w 901232"/>
                <a:gd name="connsiteY4" fmla="*/ 299042 h 1683073"/>
                <a:gd name="connsiteX0" fmla="*/ 0 w 901507"/>
                <a:gd name="connsiteY0" fmla="*/ 299042 h 1683073"/>
                <a:gd name="connsiteX1" fmla="*/ 895825 w 901507"/>
                <a:gd name="connsiteY1" fmla="*/ 0 h 1683073"/>
                <a:gd name="connsiteX2" fmla="*/ 900899 w 901507"/>
                <a:gd name="connsiteY2" fmla="*/ 870813 h 1683073"/>
                <a:gd name="connsiteX3" fmla="*/ 516890 w 901507"/>
                <a:gd name="connsiteY3" fmla="*/ 1683073 h 1683073"/>
                <a:gd name="connsiteX4" fmla="*/ 0 w 901507"/>
                <a:gd name="connsiteY4" fmla="*/ 299042 h 168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1507" h="1683073">
                  <a:moveTo>
                    <a:pt x="0" y="299042"/>
                  </a:moveTo>
                  <a:lnTo>
                    <a:pt x="895825" y="0"/>
                  </a:lnTo>
                  <a:cubicBezTo>
                    <a:pt x="892467" y="299107"/>
                    <a:pt x="904257" y="571706"/>
                    <a:pt x="900899" y="870813"/>
                  </a:cubicBezTo>
                  <a:cubicBezTo>
                    <a:pt x="895187" y="876765"/>
                    <a:pt x="696936" y="1282795"/>
                    <a:pt x="516890" y="1683073"/>
                  </a:cubicBezTo>
                  <a:lnTo>
                    <a:pt x="0" y="2990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62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43800" y="1"/>
              <a:ext cx="1618702" cy="1195754"/>
            </a:xfrm>
            <a:custGeom>
              <a:avLst/>
              <a:gdLst>
                <a:gd name="connsiteX0" fmla="*/ 0 w 1534258"/>
                <a:gd name="connsiteY0" fmla="*/ 1494692 h 1494692"/>
                <a:gd name="connsiteX1" fmla="*/ 767129 w 1534258"/>
                <a:gd name="connsiteY1" fmla="*/ 0 h 1494692"/>
                <a:gd name="connsiteX2" fmla="*/ 1534258 w 1534258"/>
                <a:gd name="connsiteY2" fmla="*/ 1494692 h 1494692"/>
                <a:gd name="connsiteX3" fmla="*/ 0 w 1534258"/>
                <a:gd name="connsiteY3" fmla="*/ 1494692 h 1494692"/>
                <a:gd name="connsiteX0" fmla="*/ 0 w 1558436"/>
                <a:gd name="connsiteY0" fmla="*/ 1507881 h 1507881"/>
                <a:gd name="connsiteX1" fmla="*/ 1558436 w 1558436"/>
                <a:gd name="connsiteY1" fmla="*/ 0 h 1507881"/>
                <a:gd name="connsiteX2" fmla="*/ 1534258 w 1558436"/>
                <a:gd name="connsiteY2" fmla="*/ 1507881 h 1507881"/>
                <a:gd name="connsiteX3" fmla="*/ 0 w 1558436"/>
                <a:gd name="connsiteY3" fmla="*/ 1507881 h 1507881"/>
                <a:gd name="connsiteX0" fmla="*/ 0 w 2705832"/>
                <a:gd name="connsiteY0" fmla="*/ 751742 h 1507881"/>
                <a:gd name="connsiteX1" fmla="*/ 2705832 w 2705832"/>
                <a:gd name="connsiteY1" fmla="*/ 0 h 1507881"/>
                <a:gd name="connsiteX2" fmla="*/ 2681654 w 2705832"/>
                <a:gd name="connsiteY2" fmla="*/ 1507881 h 1507881"/>
                <a:gd name="connsiteX3" fmla="*/ 0 w 2705832"/>
                <a:gd name="connsiteY3" fmla="*/ 751742 h 1507881"/>
                <a:gd name="connsiteX0" fmla="*/ 0 w 2705832"/>
                <a:gd name="connsiteY0" fmla="*/ 751742 h 1600201"/>
                <a:gd name="connsiteX1" fmla="*/ 2705832 w 2705832"/>
                <a:gd name="connsiteY1" fmla="*/ 0 h 1600201"/>
                <a:gd name="connsiteX2" fmla="*/ 936381 w 2705832"/>
                <a:gd name="connsiteY2" fmla="*/ 1600201 h 1600201"/>
                <a:gd name="connsiteX3" fmla="*/ 0 w 2705832"/>
                <a:gd name="connsiteY3" fmla="*/ 751742 h 1600201"/>
                <a:gd name="connsiteX0" fmla="*/ 0 w 2705832"/>
                <a:gd name="connsiteY0" fmla="*/ 751742 h 1481504"/>
                <a:gd name="connsiteX1" fmla="*/ 2705832 w 2705832"/>
                <a:gd name="connsiteY1" fmla="*/ 0 h 1481504"/>
                <a:gd name="connsiteX2" fmla="*/ 844062 w 2705832"/>
                <a:gd name="connsiteY2" fmla="*/ 1481504 h 1481504"/>
                <a:gd name="connsiteX3" fmla="*/ 0 w 2705832"/>
                <a:gd name="connsiteY3" fmla="*/ 751742 h 1481504"/>
                <a:gd name="connsiteX0" fmla="*/ 0 w 2705832"/>
                <a:gd name="connsiteY0" fmla="*/ 751742 h 1604597"/>
                <a:gd name="connsiteX1" fmla="*/ 2705832 w 2705832"/>
                <a:gd name="connsiteY1" fmla="*/ 0 h 1604597"/>
                <a:gd name="connsiteX2" fmla="*/ 949569 w 2705832"/>
                <a:gd name="connsiteY2" fmla="*/ 1604597 h 1604597"/>
                <a:gd name="connsiteX3" fmla="*/ 0 w 2705832"/>
                <a:gd name="connsiteY3" fmla="*/ 751742 h 1604597"/>
                <a:gd name="connsiteX0" fmla="*/ 0 w 2626701"/>
                <a:gd name="connsiteY0" fmla="*/ 813289 h 1666144"/>
                <a:gd name="connsiteX1" fmla="*/ 2626701 w 2626701"/>
                <a:gd name="connsiteY1" fmla="*/ 0 h 1666144"/>
                <a:gd name="connsiteX2" fmla="*/ 949569 w 2626701"/>
                <a:gd name="connsiteY2" fmla="*/ 1666144 h 1666144"/>
                <a:gd name="connsiteX3" fmla="*/ 0 w 2626701"/>
                <a:gd name="connsiteY3" fmla="*/ 813289 h 1666144"/>
                <a:gd name="connsiteX0" fmla="*/ 0 w 2688247"/>
                <a:gd name="connsiteY0" fmla="*/ 734158 h 1587013"/>
                <a:gd name="connsiteX1" fmla="*/ 2688247 w 2688247"/>
                <a:gd name="connsiteY1" fmla="*/ 0 h 1587013"/>
                <a:gd name="connsiteX2" fmla="*/ 949569 w 2688247"/>
                <a:gd name="connsiteY2" fmla="*/ 1587013 h 1587013"/>
                <a:gd name="connsiteX3" fmla="*/ 0 w 2688247"/>
                <a:gd name="connsiteY3" fmla="*/ 734158 h 1587013"/>
                <a:gd name="connsiteX0" fmla="*/ 0 w 2695217"/>
                <a:gd name="connsiteY0" fmla="*/ 734158 h 812381"/>
                <a:gd name="connsiteX1" fmla="*/ 2688247 w 2695217"/>
                <a:gd name="connsiteY1" fmla="*/ 0 h 812381"/>
                <a:gd name="connsiteX2" fmla="*/ 2695217 w 2695217"/>
                <a:gd name="connsiteY2" fmla="*/ 812381 h 812381"/>
                <a:gd name="connsiteX3" fmla="*/ 0 w 2695217"/>
                <a:gd name="connsiteY3" fmla="*/ 734158 h 812381"/>
                <a:gd name="connsiteX0" fmla="*/ 0 w 813190"/>
                <a:gd name="connsiteY0" fmla="*/ 0 h 814669"/>
                <a:gd name="connsiteX1" fmla="*/ 806220 w 813190"/>
                <a:gd name="connsiteY1" fmla="*/ 2288 h 814669"/>
                <a:gd name="connsiteX2" fmla="*/ 813190 w 813190"/>
                <a:gd name="connsiteY2" fmla="*/ 814669 h 814669"/>
                <a:gd name="connsiteX3" fmla="*/ 0 w 813190"/>
                <a:gd name="connsiteY3" fmla="*/ 0 h 814669"/>
                <a:gd name="connsiteX0" fmla="*/ 1186049 w 1999239"/>
                <a:gd name="connsiteY0" fmla="*/ 0 h 1499280"/>
                <a:gd name="connsiteX1" fmla="*/ 1992269 w 1999239"/>
                <a:gd name="connsiteY1" fmla="*/ 2288 h 1499280"/>
                <a:gd name="connsiteX2" fmla="*/ 1999239 w 1999239"/>
                <a:gd name="connsiteY2" fmla="*/ 814669 h 1499280"/>
                <a:gd name="connsiteX3" fmla="*/ 0 w 1999239"/>
                <a:gd name="connsiteY3" fmla="*/ 1486089 h 1499280"/>
                <a:gd name="connsiteX4" fmla="*/ 1186049 w 1999239"/>
                <a:gd name="connsiteY4" fmla="*/ 0 h 1499280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817704 w 1999239"/>
                <a:gd name="connsiteY1" fmla="*/ 29564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14281"/>
                <a:gd name="connsiteY0" fmla="*/ 0 h 1486089"/>
                <a:gd name="connsiteX1" fmla="*/ 2014089 w 2014281"/>
                <a:gd name="connsiteY1" fmla="*/ 7743 h 1486089"/>
                <a:gd name="connsiteX2" fmla="*/ 1999239 w 2014281"/>
                <a:gd name="connsiteY2" fmla="*/ 814669 h 1486089"/>
                <a:gd name="connsiteX3" fmla="*/ 0 w 2014281"/>
                <a:gd name="connsiteY3" fmla="*/ 1486089 h 1486089"/>
                <a:gd name="connsiteX4" fmla="*/ 1186049 w 2014281"/>
                <a:gd name="connsiteY4" fmla="*/ 0 h 1486089"/>
                <a:gd name="connsiteX0" fmla="*/ 1186049 w 2014089"/>
                <a:gd name="connsiteY0" fmla="*/ 0 h 1486089"/>
                <a:gd name="connsiteX1" fmla="*/ 2014089 w 2014089"/>
                <a:gd name="connsiteY1" fmla="*/ 7743 h 1486089"/>
                <a:gd name="connsiteX2" fmla="*/ 1999239 w 2014089"/>
                <a:gd name="connsiteY2" fmla="*/ 814669 h 1486089"/>
                <a:gd name="connsiteX3" fmla="*/ 0 w 2014089"/>
                <a:gd name="connsiteY3" fmla="*/ 1486089 h 1486089"/>
                <a:gd name="connsiteX4" fmla="*/ 1186049 w 2014089"/>
                <a:gd name="connsiteY4" fmla="*/ 0 h 1486089"/>
                <a:gd name="connsiteX0" fmla="*/ 1186049 w 1999239"/>
                <a:gd name="connsiteY0" fmla="*/ 0 h 1486089"/>
                <a:gd name="connsiteX1" fmla="*/ 1795883 w 1999239"/>
                <a:gd name="connsiteY1" fmla="*/ 198673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99239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890136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91504 w 2014089"/>
                <a:gd name="connsiteY0" fmla="*/ 0 h 1382441"/>
                <a:gd name="connsiteX1" fmla="*/ 2014089 w 2014089"/>
                <a:gd name="connsiteY1" fmla="*/ 2288 h 1382441"/>
                <a:gd name="connsiteX2" fmla="*/ 1993784 w 2014089"/>
                <a:gd name="connsiteY2" fmla="*/ 831034 h 1382441"/>
                <a:gd name="connsiteX3" fmla="*/ 0 w 2014089"/>
                <a:gd name="connsiteY3" fmla="*/ 1382441 h 1382441"/>
                <a:gd name="connsiteX4" fmla="*/ 1191504 w 2014089"/>
                <a:gd name="connsiteY4" fmla="*/ 0 h 1382441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66142 w 2008634"/>
                <a:gd name="connsiteY0" fmla="*/ 12672 h 1483831"/>
                <a:gd name="connsiteX1" fmla="*/ 2008634 w 2008634"/>
                <a:gd name="connsiteY1" fmla="*/ 30 h 1483831"/>
                <a:gd name="connsiteX2" fmla="*/ 1988329 w 2008634"/>
                <a:gd name="connsiteY2" fmla="*/ 828776 h 1483831"/>
                <a:gd name="connsiteX3" fmla="*/ 0 w 2008634"/>
                <a:gd name="connsiteY3" fmla="*/ 1483831 h 1483831"/>
                <a:gd name="connsiteX4" fmla="*/ 1166142 w 2008634"/>
                <a:gd name="connsiteY4" fmla="*/ 12672 h 1483831"/>
                <a:gd name="connsiteX0" fmla="*/ 1172052 w 2008634"/>
                <a:gd name="connsiteY0" fmla="*/ 3777 h 1483801"/>
                <a:gd name="connsiteX1" fmla="*/ 2008634 w 2008634"/>
                <a:gd name="connsiteY1" fmla="*/ 0 h 1483801"/>
                <a:gd name="connsiteX2" fmla="*/ 1988329 w 2008634"/>
                <a:gd name="connsiteY2" fmla="*/ 828746 h 1483801"/>
                <a:gd name="connsiteX3" fmla="*/ 0 w 2008634"/>
                <a:gd name="connsiteY3" fmla="*/ 1483801 h 1483801"/>
                <a:gd name="connsiteX4" fmla="*/ 1172052 w 2008634"/>
                <a:gd name="connsiteY4" fmla="*/ 3777 h 148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8634" h="1483801">
                  <a:moveTo>
                    <a:pt x="1172052" y="3777"/>
                  </a:moveTo>
                  <a:lnTo>
                    <a:pt x="2008634" y="0"/>
                  </a:lnTo>
                  <a:cubicBezTo>
                    <a:pt x="2005502" y="128960"/>
                    <a:pt x="2007826" y="574318"/>
                    <a:pt x="1988329" y="828746"/>
                  </a:cubicBezTo>
                  <a:cubicBezTo>
                    <a:pt x="1807424" y="879806"/>
                    <a:pt x="355467" y="1367279"/>
                    <a:pt x="0" y="1483801"/>
                  </a:cubicBezTo>
                  <a:lnTo>
                    <a:pt x="1172052" y="3777"/>
                  </a:lnTo>
                  <a:close/>
                </a:path>
              </a:pathLst>
            </a:custGeom>
            <a:gradFill>
              <a:gsLst>
                <a:gs pos="0">
                  <a:srgbClr val="7D8793"/>
                </a:gs>
                <a:gs pos="100000">
                  <a:srgbClr val="5C6673"/>
                </a:gs>
              </a:gsLst>
              <a:lin ang="81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250" y="1691752"/>
            <a:ext cx="1695500" cy="1695500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pic>
        <p:nvPicPr>
          <p:cNvPr id="20" name="Picture 19" title="White COWIlogo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2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 B">
    <p:bg>
      <p:bgPr>
        <a:solidFill>
          <a:srgbClr val="F04E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 userDrawn="1"/>
        </p:nvGrpSpPr>
        <p:grpSpPr>
          <a:xfrm>
            <a:off x="6197662" y="1974"/>
            <a:ext cx="2946338" cy="2436590"/>
            <a:chOff x="6216164" y="12"/>
            <a:chExt cx="2946338" cy="2436590"/>
          </a:xfrm>
        </p:grpSpPr>
        <p:sp>
          <p:nvSpPr>
            <p:cNvPr id="12" name="Isosceles Triangle 11"/>
            <p:cNvSpPr/>
            <p:nvPr userDrawn="1"/>
          </p:nvSpPr>
          <p:spPr>
            <a:xfrm>
              <a:off x="6216164" y="12"/>
              <a:ext cx="1742414" cy="928845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977" h="859312">
                  <a:moveTo>
                    <a:pt x="994458" y="3982"/>
                  </a:moveTo>
                  <a:lnTo>
                    <a:pt x="1611977" y="0"/>
                  </a:lnTo>
                  <a:lnTo>
                    <a:pt x="1429109" y="859312"/>
                  </a:lnTo>
                  <a:lnTo>
                    <a:pt x="0" y="540907"/>
                  </a:lnTo>
                  <a:lnTo>
                    <a:pt x="994458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1"/>
            <p:cNvSpPr/>
            <p:nvPr userDrawn="1"/>
          </p:nvSpPr>
          <p:spPr>
            <a:xfrm>
              <a:off x="7759112" y="1881"/>
              <a:ext cx="744486" cy="936462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1108335 w 1611977"/>
                <a:gd name="connsiteY0" fmla="*/ 138195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1108335 w 1611977"/>
                <a:gd name="connsiteY4" fmla="*/ 138195 h 859312"/>
                <a:gd name="connsiteX0" fmla="*/ 1112403 w 1611977"/>
                <a:gd name="connsiteY0" fmla="*/ 0 h 859397"/>
                <a:gd name="connsiteX1" fmla="*/ 1611977 w 1611977"/>
                <a:gd name="connsiteY1" fmla="*/ 85 h 859397"/>
                <a:gd name="connsiteX2" fmla="*/ 1429109 w 1611977"/>
                <a:gd name="connsiteY2" fmla="*/ 859397 h 859397"/>
                <a:gd name="connsiteX3" fmla="*/ 0 w 1611977"/>
                <a:gd name="connsiteY3" fmla="*/ 540992 h 859397"/>
                <a:gd name="connsiteX4" fmla="*/ 1112403 w 1611977"/>
                <a:gd name="connsiteY4" fmla="*/ 0 h 859397"/>
                <a:gd name="connsiteX0" fmla="*/ 185114 w 684688"/>
                <a:gd name="connsiteY0" fmla="*/ 0 h 859397"/>
                <a:gd name="connsiteX1" fmla="*/ 684688 w 684688"/>
                <a:gd name="connsiteY1" fmla="*/ 85 h 859397"/>
                <a:gd name="connsiteX2" fmla="*/ 501820 w 684688"/>
                <a:gd name="connsiteY2" fmla="*/ 859397 h 859397"/>
                <a:gd name="connsiteX3" fmla="*/ 0 w 684688"/>
                <a:gd name="connsiteY3" fmla="*/ 850089 h 859397"/>
                <a:gd name="connsiteX4" fmla="*/ 185114 w 684688"/>
                <a:gd name="connsiteY4" fmla="*/ 0 h 859397"/>
                <a:gd name="connsiteX0" fmla="*/ 185114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85114 w 684688"/>
                <a:gd name="connsiteY3" fmla="*/ 0 h 850089"/>
                <a:gd name="connsiteX0" fmla="*/ 172912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72912 w 684688"/>
                <a:gd name="connsiteY3" fmla="*/ 0 h 850089"/>
                <a:gd name="connsiteX0" fmla="*/ 136308 w 648084"/>
                <a:gd name="connsiteY0" fmla="*/ 0 h 870425"/>
                <a:gd name="connsiteX1" fmla="*/ 648084 w 648084"/>
                <a:gd name="connsiteY1" fmla="*/ 85 h 870425"/>
                <a:gd name="connsiteX2" fmla="*/ 0 w 648084"/>
                <a:gd name="connsiteY2" fmla="*/ 870425 h 870425"/>
                <a:gd name="connsiteX3" fmla="*/ 136308 w 648084"/>
                <a:gd name="connsiteY3" fmla="*/ 0 h 870425"/>
                <a:gd name="connsiteX0" fmla="*/ 176978 w 688754"/>
                <a:gd name="connsiteY0" fmla="*/ 0 h 866358"/>
                <a:gd name="connsiteX1" fmla="*/ 688754 w 688754"/>
                <a:gd name="connsiteY1" fmla="*/ 85 h 866358"/>
                <a:gd name="connsiteX2" fmla="*/ 0 w 688754"/>
                <a:gd name="connsiteY2" fmla="*/ 866358 h 866358"/>
                <a:gd name="connsiteX3" fmla="*/ 176978 w 688754"/>
                <a:gd name="connsiteY3" fmla="*/ 0 h 86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754" h="866358">
                  <a:moveTo>
                    <a:pt x="176978" y="0"/>
                  </a:moveTo>
                  <a:lnTo>
                    <a:pt x="688754" y="85"/>
                  </a:lnTo>
                  <a:lnTo>
                    <a:pt x="0" y="866358"/>
                  </a:lnTo>
                  <a:lnTo>
                    <a:pt x="17697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1"/>
            <p:cNvSpPr/>
            <p:nvPr userDrawn="1"/>
          </p:nvSpPr>
          <p:spPr>
            <a:xfrm>
              <a:off x="8212744" y="647381"/>
              <a:ext cx="944354" cy="178922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  <a:gd name="connsiteX0" fmla="*/ 880581 w 1652648"/>
                <a:gd name="connsiteY0" fmla="*/ 223603 h 1325850"/>
                <a:gd name="connsiteX1" fmla="*/ 1652648 w 1652648"/>
                <a:gd name="connsiteY1" fmla="*/ 0 h 1325850"/>
                <a:gd name="connsiteX2" fmla="*/ 1481981 w 1652648"/>
                <a:gd name="connsiteY2" fmla="*/ 830843 h 1325850"/>
                <a:gd name="connsiteX3" fmla="*/ 0 w 1652648"/>
                <a:gd name="connsiteY3" fmla="*/ 1325850 h 1325850"/>
                <a:gd name="connsiteX4" fmla="*/ 880581 w 1652648"/>
                <a:gd name="connsiteY4" fmla="*/ 223603 h 1325850"/>
                <a:gd name="connsiteX0" fmla="*/ 880581 w 1502167"/>
                <a:gd name="connsiteY0" fmla="*/ 284609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880581 w 1502167"/>
                <a:gd name="connsiteY4" fmla="*/ 284609 h 1386856"/>
                <a:gd name="connsiteX0" fmla="*/ 632491 w 1502167"/>
                <a:gd name="connsiteY0" fmla="*/ 300877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632491 w 1502167"/>
                <a:gd name="connsiteY4" fmla="*/ 300877 h 1386856"/>
                <a:gd name="connsiteX0" fmla="*/ 0 w 869676"/>
                <a:gd name="connsiteY0" fmla="*/ 300877 h 1655282"/>
                <a:gd name="connsiteX1" fmla="*/ 869676 w 869676"/>
                <a:gd name="connsiteY1" fmla="*/ 0 h 1655282"/>
                <a:gd name="connsiteX2" fmla="*/ 849490 w 869676"/>
                <a:gd name="connsiteY2" fmla="*/ 891849 h 1655282"/>
                <a:gd name="connsiteX3" fmla="*/ 506286 w 869676"/>
                <a:gd name="connsiteY3" fmla="*/ 1655282 h 1655282"/>
                <a:gd name="connsiteX4" fmla="*/ 0 w 869676"/>
                <a:gd name="connsiteY4" fmla="*/ 300877 h 1655282"/>
                <a:gd name="connsiteX0" fmla="*/ 0 w 873660"/>
                <a:gd name="connsiteY0" fmla="*/ 300877 h 1655282"/>
                <a:gd name="connsiteX1" fmla="*/ 869676 w 873660"/>
                <a:gd name="connsiteY1" fmla="*/ 0 h 1655282"/>
                <a:gd name="connsiteX2" fmla="*/ 873660 w 873660"/>
                <a:gd name="connsiteY2" fmla="*/ 867679 h 1655282"/>
                <a:gd name="connsiteX3" fmla="*/ 506286 w 873660"/>
                <a:gd name="connsiteY3" fmla="*/ 1655282 h 1655282"/>
                <a:gd name="connsiteX4" fmla="*/ 0 w 873660"/>
                <a:gd name="connsiteY4" fmla="*/ 300877 h 165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3660" h="1655282">
                  <a:moveTo>
                    <a:pt x="0" y="300877"/>
                  </a:moveTo>
                  <a:lnTo>
                    <a:pt x="869676" y="0"/>
                  </a:lnTo>
                  <a:lnTo>
                    <a:pt x="873660" y="867679"/>
                  </a:lnTo>
                  <a:lnTo>
                    <a:pt x="506286" y="1655282"/>
                  </a:lnTo>
                  <a:lnTo>
                    <a:pt x="0" y="3008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1"/>
            <p:cNvSpPr/>
            <p:nvPr userDrawn="1"/>
          </p:nvSpPr>
          <p:spPr>
            <a:xfrm>
              <a:off x="7543180" y="1973"/>
              <a:ext cx="1619322" cy="119574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8100" h="1106229">
                  <a:moveTo>
                    <a:pt x="880581" y="3982"/>
                  </a:moveTo>
                  <a:lnTo>
                    <a:pt x="1498100" y="0"/>
                  </a:lnTo>
                  <a:lnTo>
                    <a:pt x="1481981" y="611222"/>
                  </a:lnTo>
                  <a:lnTo>
                    <a:pt x="0" y="1106229"/>
                  </a:lnTo>
                  <a:lnTo>
                    <a:pt x="880581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250" y="1691752"/>
            <a:ext cx="1695500" cy="169550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pic>
        <p:nvPicPr>
          <p:cNvPr id="21" name="Picture 20" title="White COWIlogo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5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da-DK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419820" y="1460740"/>
            <a:ext cx="8304363" cy="1318562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4pPr>
            <a:lvl5pPr marL="1611313" indent="-171450"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da-DK"/>
              <a:t>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</p:txBody>
      </p:sp>
      <p:sp>
        <p:nvSpPr>
          <p:cNvPr id="10" name="Content Placeholder 8"/>
          <p:cNvSpPr>
            <a:spLocks noGrp="1"/>
          </p:cNvSpPr>
          <p:nvPr>
            <p:ph sz="quarter" idx="29"/>
          </p:nvPr>
        </p:nvSpPr>
        <p:spPr>
          <a:xfrm>
            <a:off x="442549" y="2965685"/>
            <a:ext cx="8304363" cy="1328817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4pPr>
            <a:lvl5pPr marL="1611313" indent="-171450"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da-DK"/>
              <a:t>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</p:spTree>
    <p:extLst>
      <p:ext uri="{BB962C8B-B14F-4D97-AF65-F5344CB8AC3E}">
        <p14:creationId xmlns:p14="http://schemas.microsoft.com/office/powerpoint/2010/main" val="277400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 C">
    <p:bg>
      <p:bgPr>
        <a:solidFill>
          <a:srgbClr val="807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 userDrawn="1"/>
        </p:nvGrpSpPr>
        <p:grpSpPr>
          <a:xfrm>
            <a:off x="6205390" y="1"/>
            <a:ext cx="2938610" cy="2454026"/>
            <a:chOff x="6205390" y="8368"/>
            <a:chExt cx="2938610" cy="2454026"/>
          </a:xfrm>
        </p:grpSpPr>
        <p:sp>
          <p:nvSpPr>
            <p:cNvPr id="12" name="Isosceles Triangle 9"/>
            <p:cNvSpPr/>
            <p:nvPr userDrawn="1"/>
          </p:nvSpPr>
          <p:spPr>
            <a:xfrm>
              <a:off x="6205390" y="8644"/>
              <a:ext cx="1738875" cy="927638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1001599"/>
                <a:gd name="connsiteY0" fmla="*/ 0 h 1167234"/>
                <a:gd name="connsiteX1" fmla="*/ 601272 w 1001599"/>
                <a:gd name="connsiteY1" fmla="*/ 2253 h 1167234"/>
                <a:gd name="connsiteX2" fmla="*/ 1001599 w 1001599"/>
                <a:gd name="connsiteY2" fmla="*/ 1167234 h 1167234"/>
                <a:gd name="connsiteX3" fmla="*/ 0 w 1001599"/>
                <a:gd name="connsiteY3" fmla="*/ 0 h 1167234"/>
                <a:gd name="connsiteX0" fmla="*/ 0 w 601272"/>
                <a:gd name="connsiteY0" fmla="*/ 0 h 840098"/>
                <a:gd name="connsiteX1" fmla="*/ 601272 w 601272"/>
                <a:gd name="connsiteY1" fmla="*/ 2253 h 840098"/>
                <a:gd name="connsiteX2" fmla="*/ 428103 w 601272"/>
                <a:gd name="connsiteY2" fmla="*/ 840098 h 840098"/>
                <a:gd name="connsiteX3" fmla="*/ 0 w 601272"/>
                <a:gd name="connsiteY3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731052"/>
                <a:gd name="connsiteX1" fmla="*/ 1597488 w 1597488"/>
                <a:gd name="connsiteY1" fmla="*/ 2253 h 731052"/>
                <a:gd name="connsiteX2" fmla="*/ 1339507 w 1597488"/>
                <a:gd name="connsiteY2" fmla="*/ 731052 h 731052"/>
                <a:gd name="connsiteX3" fmla="*/ 0 w 1597488"/>
                <a:gd name="connsiteY3" fmla="*/ 539401 h 731052"/>
                <a:gd name="connsiteX4" fmla="*/ 996216 w 1597488"/>
                <a:gd name="connsiteY4" fmla="*/ 0 h 731052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88" h="852213">
                  <a:moveTo>
                    <a:pt x="996216" y="0"/>
                  </a:moveTo>
                  <a:lnTo>
                    <a:pt x="1597488" y="2253"/>
                  </a:lnTo>
                  <a:lnTo>
                    <a:pt x="1412204" y="852213"/>
                  </a:lnTo>
                  <a:lnTo>
                    <a:pt x="0" y="539401"/>
                  </a:lnTo>
                  <a:lnTo>
                    <a:pt x="996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9"/>
            <p:cNvSpPr/>
            <p:nvPr userDrawn="1"/>
          </p:nvSpPr>
          <p:spPr>
            <a:xfrm>
              <a:off x="7736773" y="12728"/>
              <a:ext cx="733618" cy="94716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884477"/>
                <a:gd name="connsiteY0" fmla="*/ 1786 h 1164981"/>
                <a:gd name="connsiteX1" fmla="*/ 484150 w 884477"/>
                <a:gd name="connsiteY1" fmla="*/ 0 h 1164981"/>
                <a:gd name="connsiteX2" fmla="*/ 884477 w 884477"/>
                <a:gd name="connsiteY2" fmla="*/ 1164981 h 1164981"/>
                <a:gd name="connsiteX3" fmla="*/ 0 w 884477"/>
                <a:gd name="connsiteY3" fmla="*/ 1786 h 1164981"/>
                <a:gd name="connsiteX0" fmla="*/ 177702 w 661852"/>
                <a:gd name="connsiteY0" fmla="*/ 1786 h 849962"/>
                <a:gd name="connsiteX1" fmla="*/ 661852 w 661852"/>
                <a:gd name="connsiteY1" fmla="*/ 0 h 849962"/>
                <a:gd name="connsiteX2" fmla="*/ 0 w 661852"/>
                <a:gd name="connsiteY2" fmla="*/ 849962 h 849962"/>
                <a:gd name="connsiteX3" fmla="*/ 177702 w 661852"/>
                <a:gd name="connsiteY3" fmla="*/ 1786 h 849962"/>
                <a:gd name="connsiteX0" fmla="*/ 109044 w 593194"/>
                <a:gd name="connsiteY0" fmla="*/ 1786 h 805536"/>
                <a:gd name="connsiteX1" fmla="*/ 593194 w 593194"/>
                <a:gd name="connsiteY1" fmla="*/ 0 h 805536"/>
                <a:gd name="connsiteX2" fmla="*/ 0 w 593194"/>
                <a:gd name="connsiteY2" fmla="*/ 805536 h 805536"/>
                <a:gd name="connsiteX3" fmla="*/ 109044 w 593194"/>
                <a:gd name="connsiteY3" fmla="*/ 1786 h 805536"/>
                <a:gd name="connsiteX0" fmla="*/ 189818 w 673968"/>
                <a:gd name="connsiteY0" fmla="*/ 1786 h 870156"/>
                <a:gd name="connsiteX1" fmla="*/ 673968 w 673968"/>
                <a:gd name="connsiteY1" fmla="*/ 0 h 870156"/>
                <a:gd name="connsiteX2" fmla="*/ 0 w 673968"/>
                <a:gd name="connsiteY2" fmla="*/ 870156 h 870156"/>
                <a:gd name="connsiteX3" fmla="*/ 189818 w 673968"/>
                <a:gd name="connsiteY3" fmla="*/ 1786 h 87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968" h="870156">
                  <a:moveTo>
                    <a:pt x="189818" y="1786"/>
                  </a:moveTo>
                  <a:lnTo>
                    <a:pt x="673968" y="0"/>
                  </a:lnTo>
                  <a:lnTo>
                    <a:pt x="0" y="870156"/>
                  </a:lnTo>
                  <a:lnTo>
                    <a:pt x="189818" y="17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9"/>
            <p:cNvSpPr/>
            <p:nvPr userDrawn="1"/>
          </p:nvSpPr>
          <p:spPr>
            <a:xfrm>
              <a:off x="8184816" y="677154"/>
              <a:ext cx="942153" cy="1785240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  <a:gd name="connsiteX0" fmla="*/ 901179 w 1523819"/>
                <a:gd name="connsiteY0" fmla="*/ 252837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901179 w 1523819"/>
                <a:gd name="connsiteY4" fmla="*/ 252837 h 1398367"/>
                <a:gd name="connsiteX0" fmla="*/ 624101 w 1523819"/>
                <a:gd name="connsiteY0" fmla="*/ 294818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624101 w 1523819"/>
                <a:gd name="connsiteY4" fmla="*/ 294818 h 1398367"/>
                <a:gd name="connsiteX0" fmla="*/ 0 w 899718"/>
                <a:gd name="connsiteY0" fmla="*/ 294818 h 1704832"/>
                <a:gd name="connsiteX1" fmla="*/ 899189 w 899718"/>
                <a:gd name="connsiteY1" fmla="*/ 0 h 1704832"/>
                <a:gd name="connsiteX2" fmla="*/ 898313 w 899718"/>
                <a:gd name="connsiteY2" fmla="*/ 897760 h 1704832"/>
                <a:gd name="connsiteX3" fmla="*/ 530389 w 899718"/>
                <a:gd name="connsiteY3" fmla="*/ 1704832 h 1704832"/>
                <a:gd name="connsiteX4" fmla="*/ 0 w 899718"/>
                <a:gd name="connsiteY4" fmla="*/ 294818 h 170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718" h="1704832">
                  <a:moveTo>
                    <a:pt x="0" y="294818"/>
                  </a:moveTo>
                  <a:lnTo>
                    <a:pt x="899189" y="0"/>
                  </a:lnTo>
                  <a:cubicBezTo>
                    <a:pt x="894699" y="208294"/>
                    <a:pt x="902803" y="819609"/>
                    <a:pt x="898313" y="897760"/>
                  </a:cubicBezTo>
                  <a:lnTo>
                    <a:pt x="530389" y="1704832"/>
                  </a:lnTo>
                  <a:lnTo>
                    <a:pt x="0" y="2948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/>
            </a:p>
          </p:txBody>
        </p:sp>
        <p:sp>
          <p:nvSpPr>
            <p:cNvPr id="14" name="Isosceles Triangle 9"/>
            <p:cNvSpPr/>
            <p:nvPr userDrawn="1"/>
          </p:nvSpPr>
          <p:spPr>
            <a:xfrm>
              <a:off x="7531279" y="8368"/>
              <a:ext cx="1612721" cy="119955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0083" h="1145530">
                  <a:moveTo>
                    <a:pt x="901179" y="0"/>
                  </a:moveTo>
                  <a:lnTo>
                    <a:pt x="1540083" y="3250"/>
                  </a:lnTo>
                  <a:cubicBezTo>
                    <a:pt x="1535593" y="211544"/>
                    <a:pt x="1526904" y="566772"/>
                    <a:pt x="1522414" y="644923"/>
                  </a:cubicBezTo>
                  <a:lnTo>
                    <a:pt x="0" y="1145530"/>
                  </a:lnTo>
                  <a:lnTo>
                    <a:pt x="90117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/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250" y="1691752"/>
            <a:ext cx="1695500" cy="169550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pic>
        <p:nvPicPr>
          <p:cNvPr id="21" name="Picture 20" title="White COWIlogo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8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estions A">
    <p:bg>
      <p:bgPr>
        <a:solidFill>
          <a:srgbClr val="7D88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 userDrawn="1"/>
        </p:nvGrpSpPr>
        <p:grpSpPr>
          <a:xfrm>
            <a:off x="6206453" y="-2691"/>
            <a:ext cx="2941493" cy="2439862"/>
            <a:chOff x="6224953" y="1"/>
            <a:chExt cx="2941493" cy="2439862"/>
          </a:xfrm>
        </p:grpSpPr>
        <p:sp>
          <p:nvSpPr>
            <p:cNvPr id="13" name="Isosceles Triangle 13"/>
            <p:cNvSpPr/>
            <p:nvPr/>
          </p:nvSpPr>
          <p:spPr>
            <a:xfrm>
              <a:off x="6224953" y="4686"/>
              <a:ext cx="1762587" cy="925006"/>
            </a:xfrm>
            <a:custGeom>
              <a:avLst/>
              <a:gdLst>
                <a:gd name="connsiteX0" fmla="*/ 0 w 1274885"/>
                <a:gd name="connsiteY0" fmla="*/ 830486 h 830486"/>
                <a:gd name="connsiteX1" fmla="*/ 637443 w 1274885"/>
                <a:gd name="connsiteY1" fmla="*/ 0 h 830486"/>
                <a:gd name="connsiteX2" fmla="*/ 1274885 w 1274885"/>
                <a:gd name="connsiteY2" fmla="*/ 830486 h 830486"/>
                <a:gd name="connsiteX3" fmla="*/ 0 w 1274885"/>
                <a:gd name="connsiteY3" fmla="*/ 830486 h 830486"/>
                <a:gd name="connsiteX0" fmla="*/ 501161 w 1776046"/>
                <a:gd name="connsiteY0" fmla="*/ 1362420 h 1362420"/>
                <a:gd name="connsiteX1" fmla="*/ 0 w 1776046"/>
                <a:gd name="connsiteY1" fmla="*/ 0 h 1362420"/>
                <a:gd name="connsiteX2" fmla="*/ 1776046 w 1776046"/>
                <a:gd name="connsiteY2" fmla="*/ 1362420 h 1362420"/>
                <a:gd name="connsiteX3" fmla="*/ 501161 w 1776046"/>
                <a:gd name="connsiteY3" fmla="*/ 1362420 h 1362420"/>
                <a:gd name="connsiteX0" fmla="*/ 501161 w 1973873"/>
                <a:gd name="connsiteY0" fmla="*/ 1362420 h 1362420"/>
                <a:gd name="connsiteX1" fmla="*/ 0 w 1973873"/>
                <a:gd name="connsiteY1" fmla="*/ 0 h 1362420"/>
                <a:gd name="connsiteX2" fmla="*/ 1973873 w 1973873"/>
                <a:gd name="connsiteY2" fmla="*/ 518358 h 1362420"/>
                <a:gd name="connsiteX3" fmla="*/ 501161 w 1973873"/>
                <a:gd name="connsiteY3" fmla="*/ 1362420 h 1362420"/>
                <a:gd name="connsiteX0" fmla="*/ 1472711 w 1973873"/>
                <a:gd name="connsiteY0" fmla="*/ 1437154 h 1437154"/>
                <a:gd name="connsiteX1" fmla="*/ 0 w 1973873"/>
                <a:gd name="connsiteY1" fmla="*/ 0 h 1437154"/>
                <a:gd name="connsiteX2" fmla="*/ 1973873 w 1973873"/>
                <a:gd name="connsiteY2" fmla="*/ 518358 h 1437154"/>
                <a:gd name="connsiteX3" fmla="*/ 1472711 w 1973873"/>
                <a:gd name="connsiteY3" fmla="*/ 1437154 h 1437154"/>
                <a:gd name="connsiteX0" fmla="*/ 1472711 w 1978269"/>
                <a:gd name="connsiteY0" fmla="*/ 1437154 h 1437154"/>
                <a:gd name="connsiteX1" fmla="*/ 0 w 1978269"/>
                <a:gd name="connsiteY1" fmla="*/ 0 h 1437154"/>
                <a:gd name="connsiteX2" fmla="*/ 1978269 w 1978269"/>
                <a:gd name="connsiteY2" fmla="*/ 619470 h 1437154"/>
                <a:gd name="connsiteX3" fmla="*/ 1472711 w 1978269"/>
                <a:gd name="connsiteY3" fmla="*/ 1437154 h 1437154"/>
                <a:gd name="connsiteX0" fmla="*/ 1472711 w 1965081"/>
                <a:gd name="connsiteY0" fmla="*/ 1437154 h 1437154"/>
                <a:gd name="connsiteX1" fmla="*/ 0 w 1965081"/>
                <a:gd name="connsiteY1" fmla="*/ 0 h 1437154"/>
                <a:gd name="connsiteX2" fmla="*/ 1965081 w 1965081"/>
                <a:gd name="connsiteY2" fmla="*/ 513962 h 1437154"/>
                <a:gd name="connsiteX3" fmla="*/ 1472711 w 1965081"/>
                <a:gd name="connsiteY3" fmla="*/ 1437154 h 1437154"/>
                <a:gd name="connsiteX0" fmla="*/ 140301 w 632671"/>
                <a:gd name="connsiteY0" fmla="*/ 923192 h 923192"/>
                <a:gd name="connsiteX1" fmla="*/ 0 w 632671"/>
                <a:gd name="connsiteY1" fmla="*/ 739 h 923192"/>
                <a:gd name="connsiteX2" fmla="*/ 632671 w 632671"/>
                <a:gd name="connsiteY2" fmla="*/ 0 h 923192"/>
                <a:gd name="connsiteX3" fmla="*/ 140301 w 632671"/>
                <a:gd name="connsiteY3" fmla="*/ 923192 h 923192"/>
                <a:gd name="connsiteX0" fmla="*/ 447461 w 632671"/>
                <a:gd name="connsiteY0" fmla="*/ 865081 h 865081"/>
                <a:gd name="connsiteX1" fmla="*/ 0 w 632671"/>
                <a:gd name="connsiteY1" fmla="*/ 739 h 865081"/>
                <a:gd name="connsiteX2" fmla="*/ 632671 w 632671"/>
                <a:gd name="connsiteY2" fmla="*/ 0 h 865081"/>
                <a:gd name="connsiteX3" fmla="*/ 447461 w 632671"/>
                <a:gd name="connsiteY3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33349 w 1664218"/>
                <a:gd name="connsiteY0" fmla="*/ 802819 h 802819"/>
                <a:gd name="connsiteX1" fmla="*/ 0 w 1664218"/>
                <a:gd name="connsiteY1" fmla="*/ 551421 h 802819"/>
                <a:gd name="connsiteX2" fmla="*/ 1031547 w 1664218"/>
                <a:gd name="connsiteY2" fmla="*/ 739 h 802819"/>
                <a:gd name="connsiteX3" fmla="*/ 1664218 w 1664218"/>
                <a:gd name="connsiteY3" fmla="*/ 0 h 802819"/>
                <a:gd name="connsiteX4" fmla="*/ 1433349 w 1664218"/>
                <a:gd name="connsiteY4" fmla="*/ 802819 h 802819"/>
                <a:gd name="connsiteX0" fmla="*/ 1470707 w 1664218"/>
                <a:gd name="connsiteY0" fmla="*/ 873383 h 873383"/>
                <a:gd name="connsiteX1" fmla="*/ 0 w 1664218"/>
                <a:gd name="connsiteY1" fmla="*/ 551421 h 873383"/>
                <a:gd name="connsiteX2" fmla="*/ 1031547 w 1664218"/>
                <a:gd name="connsiteY2" fmla="*/ 739 h 873383"/>
                <a:gd name="connsiteX3" fmla="*/ 1664218 w 1664218"/>
                <a:gd name="connsiteY3" fmla="*/ 0 h 873383"/>
                <a:gd name="connsiteX4" fmla="*/ 1470707 w 1664218"/>
                <a:gd name="connsiteY4" fmla="*/ 873383 h 873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4218" h="873383">
                  <a:moveTo>
                    <a:pt x="1470707" y="873383"/>
                  </a:moveTo>
                  <a:cubicBezTo>
                    <a:pt x="1378948" y="855997"/>
                    <a:pt x="4591" y="552203"/>
                    <a:pt x="0" y="551421"/>
                  </a:cubicBezTo>
                  <a:lnTo>
                    <a:pt x="1031547" y="739"/>
                  </a:lnTo>
                  <a:lnTo>
                    <a:pt x="1664218" y="0"/>
                  </a:lnTo>
                  <a:lnTo>
                    <a:pt x="1470707" y="873383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5C6673"/>
                </a:gs>
                <a:gs pos="0">
                  <a:srgbClr val="7D8793"/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2"/>
            <p:cNvSpPr/>
            <p:nvPr/>
          </p:nvSpPr>
          <p:spPr>
            <a:xfrm>
              <a:off x="7758996" y="3639"/>
              <a:ext cx="744602" cy="935201"/>
            </a:xfrm>
            <a:custGeom>
              <a:avLst/>
              <a:gdLst>
                <a:gd name="connsiteX0" fmla="*/ 0 w 923192"/>
                <a:gd name="connsiteY0" fmla="*/ 1384788 h 1384788"/>
                <a:gd name="connsiteX1" fmla="*/ 461596 w 923192"/>
                <a:gd name="connsiteY1" fmla="*/ 0 h 1384788"/>
                <a:gd name="connsiteX2" fmla="*/ 923192 w 923192"/>
                <a:gd name="connsiteY2" fmla="*/ 1384788 h 1384788"/>
                <a:gd name="connsiteX3" fmla="*/ 0 w 923192"/>
                <a:gd name="connsiteY3" fmla="*/ 1384788 h 1384788"/>
                <a:gd name="connsiteX0" fmla="*/ 0 w 1077058"/>
                <a:gd name="connsiteY0" fmla="*/ 1626576 h 1626576"/>
                <a:gd name="connsiteX1" fmla="*/ 1077058 w 1077058"/>
                <a:gd name="connsiteY1" fmla="*/ 0 h 1626576"/>
                <a:gd name="connsiteX2" fmla="*/ 923192 w 1077058"/>
                <a:gd name="connsiteY2" fmla="*/ 1626576 h 1626576"/>
                <a:gd name="connsiteX3" fmla="*/ 0 w 1077058"/>
                <a:gd name="connsiteY3" fmla="*/ 1626576 h 1626576"/>
                <a:gd name="connsiteX0" fmla="*/ 0 w 1257300"/>
                <a:gd name="connsiteY0" fmla="*/ 874834 h 1626576"/>
                <a:gd name="connsiteX1" fmla="*/ 1257300 w 1257300"/>
                <a:gd name="connsiteY1" fmla="*/ 0 h 1626576"/>
                <a:gd name="connsiteX2" fmla="*/ 1103434 w 1257300"/>
                <a:gd name="connsiteY2" fmla="*/ 1626576 h 1626576"/>
                <a:gd name="connsiteX3" fmla="*/ 0 w 1257300"/>
                <a:gd name="connsiteY3" fmla="*/ 874834 h 1626576"/>
                <a:gd name="connsiteX0" fmla="*/ 0 w 1257300"/>
                <a:gd name="connsiteY0" fmla="*/ 874834 h 2198076"/>
                <a:gd name="connsiteX1" fmla="*/ 1257300 w 1257300"/>
                <a:gd name="connsiteY1" fmla="*/ 0 h 2198076"/>
                <a:gd name="connsiteX2" fmla="*/ 281354 w 1257300"/>
                <a:gd name="connsiteY2" fmla="*/ 2198076 h 2198076"/>
                <a:gd name="connsiteX3" fmla="*/ 0 w 1257300"/>
                <a:gd name="connsiteY3" fmla="*/ 874834 h 2198076"/>
                <a:gd name="connsiteX0" fmla="*/ 0 w 1288695"/>
                <a:gd name="connsiteY0" fmla="*/ 874834 h 2198076"/>
                <a:gd name="connsiteX1" fmla="*/ 1257300 w 1288695"/>
                <a:gd name="connsiteY1" fmla="*/ 0 h 2198076"/>
                <a:gd name="connsiteX2" fmla="*/ 1261696 w 1288695"/>
                <a:gd name="connsiteY2" fmla="*/ 360484 h 2198076"/>
                <a:gd name="connsiteX3" fmla="*/ 281354 w 1288695"/>
                <a:gd name="connsiteY3" fmla="*/ 2198076 h 2198076"/>
                <a:gd name="connsiteX4" fmla="*/ 0 w 1288695"/>
                <a:gd name="connsiteY4" fmla="*/ 874834 h 2198076"/>
                <a:gd name="connsiteX0" fmla="*/ 0 w 1305185"/>
                <a:gd name="connsiteY0" fmla="*/ 874834 h 2198076"/>
                <a:gd name="connsiteX1" fmla="*/ 1257300 w 1305185"/>
                <a:gd name="connsiteY1" fmla="*/ 0 h 2198076"/>
                <a:gd name="connsiteX2" fmla="*/ 1261696 w 1305185"/>
                <a:gd name="connsiteY2" fmla="*/ 360484 h 2198076"/>
                <a:gd name="connsiteX3" fmla="*/ 281354 w 1305185"/>
                <a:gd name="connsiteY3" fmla="*/ 2198076 h 2198076"/>
                <a:gd name="connsiteX4" fmla="*/ 0 w 1305185"/>
                <a:gd name="connsiteY4" fmla="*/ 874834 h 2198076"/>
                <a:gd name="connsiteX0" fmla="*/ 0 w 1262875"/>
                <a:gd name="connsiteY0" fmla="*/ 874834 h 2198076"/>
                <a:gd name="connsiteX1" fmla="*/ 1257300 w 1262875"/>
                <a:gd name="connsiteY1" fmla="*/ 0 h 2198076"/>
                <a:gd name="connsiteX2" fmla="*/ 1261696 w 1262875"/>
                <a:gd name="connsiteY2" fmla="*/ 360484 h 2198076"/>
                <a:gd name="connsiteX3" fmla="*/ 281354 w 1262875"/>
                <a:gd name="connsiteY3" fmla="*/ 2198076 h 2198076"/>
                <a:gd name="connsiteX4" fmla="*/ 0 w 1262875"/>
                <a:gd name="connsiteY4" fmla="*/ 874834 h 2198076"/>
                <a:gd name="connsiteX0" fmla="*/ 0 w 1262875"/>
                <a:gd name="connsiteY0" fmla="*/ 874834 h 2132133"/>
                <a:gd name="connsiteX1" fmla="*/ 1257300 w 1262875"/>
                <a:gd name="connsiteY1" fmla="*/ 0 h 2132133"/>
                <a:gd name="connsiteX2" fmla="*/ 1261696 w 1262875"/>
                <a:gd name="connsiteY2" fmla="*/ 360484 h 2132133"/>
                <a:gd name="connsiteX3" fmla="*/ 391258 w 1262875"/>
                <a:gd name="connsiteY3" fmla="*/ 2132133 h 2132133"/>
                <a:gd name="connsiteX4" fmla="*/ 0 w 1262875"/>
                <a:gd name="connsiteY4" fmla="*/ 874834 h 2132133"/>
                <a:gd name="connsiteX0" fmla="*/ 0 w 1262875"/>
                <a:gd name="connsiteY0" fmla="*/ 874834 h 2193680"/>
                <a:gd name="connsiteX1" fmla="*/ 1257300 w 1262875"/>
                <a:gd name="connsiteY1" fmla="*/ 0 h 2193680"/>
                <a:gd name="connsiteX2" fmla="*/ 1261696 w 1262875"/>
                <a:gd name="connsiteY2" fmla="*/ 360484 h 2193680"/>
                <a:gd name="connsiteX3" fmla="*/ 276958 w 1262875"/>
                <a:gd name="connsiteY3" fmla="*/ 2193680 h 2193680"/>
                <a:gd name="connsiteX4" fmla="*/ 0 w 1262875"/>
                <a:gd name="connsiteY4" fmla="*/ 874834 h 2193680"/>
                <a:gd name="connsiteX0" fmla="*/ 0 w 1261696"/>
                <a:gd name="connsiteY0" fmla="*/ 874845 h 2193691"/>
                <a:gd name="connsiteX1" fmla="*/ 1257300 w 1261696"/>
                <a:gd name="connsiteY1" fmla="*/ 11 h 2193691"/>
                <a:gd name="connsiteX2" fmla="*/ 1261696 w 1261696"/>
                <a:gd name="connsiteY2" fmla="*/ 360495 h 2193691"/>
                <a:gd name="connsiteX3" fmla="*/ 276958 w 1261696"/>
                <a:gd name="connsiteY3" fmla="*/ 2193691 h 2193691"/>
                <a:gd name="connsiteX4" fmla="*/ 0 w 1261696"/>
                <a:gd name="connsiteY4" fmla="*/ 874845 h 2193691"/>
                <a:gd name="connsiteX0" fmla="*/ 0 w 1261696"/>
                <a:gd name="connsiteY0" fmla="*/ 829574 h 2148420"/>
                <a:gd name="connsiteX1" fmla="*/ 1191450 w 1261696"/>
                <a:gd name="connsiteY1" fmla="*/ 13 h 2148420"/>
                <a:gd name="connsiteX2" fmla="*/ 1261696 w 1261696"/>
                <a:gd name="connsiteY2" fmla="*/ 315224 h 2148420"/>
                <a:gd name="connsiteX3" fmla="*/ 276958 w 1261696"/>
                <a:gd name="connsiteY3" fmla="*/ 2148420 h 2148420"/>
                <a:gd name="connsiteX4" fmla="*/ 0 w 1261696"/>
                <a:gd name="connsiteY4" fmla="*/ 829574 h 2148420"/>
                <a:gd name="connsiteX0" fmla="*/ 0 w 1195846"/>
                <a:gd name="connsiteY0" fmla="*/ 829571 h 2148417"/>
                <a:gd name="connsiteX1" fmla="*/ 1191450 w 1195846"/>
                <a:gd name="connsiteY1" fmla="*/ 10 h 2148417"/>
                <a:gd name="connsiteX2" fmla="*/ 1195846 w 1195846"/>
                <a:gd name="connsiteY2" fmla="*/ 434574 h 2148417"/>
                <a:gd name="connsiteX3" fmla="*/ 276958 w 1195846"/>
                <a:gd name="connsiteY3" fmla="*/ 2148417 h 2148417"/>
                <a:gd name="connsiteX4" fmla="*/ 0 w 1195846"/>
                <a:gd name="connsiteY4" fmla="*/ 829571 h 2148417"/>
                <a:gd name="connsiteX0" fmla="*/ 0 w 1195846"/>
                <a:gd name="connsiteY0" fmla="*/ 829571 h 829571"/>
                <a:gd name="connsiteX1" fmla="*/ 1191450 w 1195846"/>
                <a:gd name="connsiteY1" fmla="*/ 10 h 829571"/>
                <a:gd name="connsiteX2" fmla="*/ 1195846 w 1195846"/>
                <a:gd name="connsiteY2" fmla="*/ 434574 h 829571"/>
                <a:gd name="connsiteX3" fmla="*/ 650530 w 1195846"/>
                <a:gd name="connsiteY3" fmla="*/ 649974 h 829571"/>
                <a:gd name="connsiteX4" fmla="*/ 0 w 1195846"/>
                <a:gd name="connsiteY4" fmla="*/ 829571 h 829571"/>
                <a:gd name="connsiteX0" fmla="*/ 0 w 1195846"/>
                <a:gd name="connsiteY0" fmla="*/ 829571 h 1301650"/>
                <a:gd name="connsiteX1" fmla="*/ 1191450 w 1195846"/>
                <a:gd name="connsiteY1" fmla="*/ 10 h 1301650"/>
                <a:gd name="connsiteX2" fmla="*/ 1195846 w 1195846"/>
                <a:gd name="connsiteY2" fmla="*/ 434574 h 1301650"/>
                <a:gd name="connsiteX3" fmla="*/ 505252 w 1195846"/>
                <a:gd name="connsiteY3" fmla="*/ 1301650 h 1301650"/>
                <a:gd name="connsiteX4" fmla="*/ 0 w 1195846"/>
                <a:gd name="connsiteY4" fmla="*/ 829571 h 1301650"/>
                <a:gd name="connsiteX0" fmla="*/ 295854 w 690594"/>
                <a:gd name="connsiteY0" fmla="*/ 605428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295854 w 690594"/>
                <a:gd name="connsiteY4" fmla="*/ 605428 h 1301650"/>
                <a:gd name="connsiteX0" fmla="*/ 179632 w 690594"/>
                <a:gd name="connsiteY0" fmla="*/ 439396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179632 w 690594"/>
                <a:gd name="connsiteY4" fmla="*/ 439396 h 1301650"/>
                <a:gd name="connsiteX0" fmla="*/ 179632 w 690594"/>
                <a:gd name="connsiteY0" fmla="*/ 4822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179632 w 690594"/>
                <a:gd name="connsiteY3" fmla="*/ 4822 h 867076"/>
                <a:gd name="connsiteX0" fmla="*/ 204537 w 690594"/>
                <a:gd name="connsiteY0" fmla="*/ 67084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204537 w 690594"/>
                <a:gd name="connsiteY3" fmla="*/ 67084 h 867076"/>
                <a:gd name="connsiteX0" fmla="*/ 196236 w 690594"/>
                <a:gd name="connsiteY0" fmla="*/ 0 h 883008"/>
                <a:gd name="connsiteX1" fmla="*/ 690594 w 690594"/>
                <a:gd name="connsiteY1" fmla="*/ 15932 h 883008"/>
                <a:gd name="connsiteX2" fmla="*/ 0 w 690594"/>
                <a:gd name="connsiteY2" fmla="*/ 883008 h 883008"/>
                <a:gd name="connsiteX3" fmla="*/ 196236 w 690594"/>
                <a:gd name="connsiteY3" fmla="*/ 0 h 883008"/>
                <a:gd name="connsiteX0" fmla="*/ 196236 w 703046"/>
                <a:gd name="connsiteY0" fmla="*/ 0 h 883008"/>
                <a:gd name="connsiteX1" fmla="*/ 703046 w 703046"/>
                <a:gd name="connsiteY1" fmla="*/ 3480 h 883008"/>
                <a:gd name="connsiteX2" fmla="*/ 0 w 703046"/>
                <a:gd name="connsiteY2" fmla="*/ 883008 h 883008"/>
                <a:gd name="connsiteX3" fmla="*/ 196236 w 703046"/>
                <a:gd name="connsiteY3" fmla="*/ 0 h 88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046" h="883008">
                  <a:moveTo>
                    <a:pt x="196236" y="0"/>
                  </a:moveTo>
                  <a:lnTo>
                    <a:pt x="703046" y="3480"/>
                  </a:lnTo>
                  <a:lnTo>
                    <a:pt x="0" y="883008"/>
                  </a:lnTo>
                  <a:lnTo>
                    <a:pt x="19623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35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1"/>
            <p:cNvSpPr/>
            <p:nvPr/>
          </p:nvSpPr>
          <p:spPr>
            <a:xfrm>
              <a:off x="8211654" y="657309"/>
              <a:ext cx="954792" cy="1782554"/>
            </a:xfrm>
            <a:custGeom>
              <a:avLst/>
              <a:gdLst>
                <a:gd name="connsiteX0" fmla="*/ 0 w 470389"/>
                <a:gd name="connsiteY0" fmla="*/ 984739 h 984739"/>
                <a:gd name="connsiteX1" fmla="*/ 235195 w 470389"/>
                <a:gd name="connsiteY1" fmla="*/ 0 h 984739"/>
                <a:gd name="connsiteX2" fmla="*/ 470389 w 470389"/>
                <a:gd name="connsiteY2" fmla="*/ 984739 h 984739"/>
                <a:gd name="connsiteX3" fmla="*/ 0 w 470389"/>
                <a:gd name="connsiteY3" fmla="*/ 984739 h 984739"/>
                <a:gd name="connsiteX0" fmla="*/ 0 w 470389"/>
                <a:gd name="connsiteY0" fmla="*/ 989135 h 989135"/>
                <a:gd name="connsiteX1" fmla="*/ 437418 w 470389"/>
                <a:gd name="connsiteY1" fmla="*/ 0 h 989135"/>
                <a:gd name="connsiteX2" fmla="*/ 470389 w 470389"/>
                <a:gd name="connsiteY2" fmla="*/ 989135 h 989135"/>
                <a:gd name="connsiteX3" fmla="*/ 0 w 470389"/>
                <a:gd name="connsiteY3" fmla="*/ 989135 h 989135"/>
                <a:gd name="connsiteX0" fmla="*/ 0 w 681404"/>
                <a:gd name="connsiteY0" fmla="*/ 593481 h 989135"/>
                <a:gd name="connsiteX1" fmla="*/ 648433 w 681404"/>
                <a:gd name="connsiteY1" fmla="*/ 0 h 989135"/>
                <a:gd name="connsiteX2" fmla="*/ 681404 w 681404"/>
                <a:gd name="connsiteY2" fmla="*/ 989135 h 989135"/>
                <a:gd name="connsiteX3" fmla="*/ 0 w 681404"/>
                <a:gd name="connsiteY3" fmla="*/ 593481 h 989135"/>
                <a:gd name="connsiteX0" fmla="*/ 0 w 1121020"/>
                <a:gd name="connsiteY0" fmla="*/ 593481 h 2373923"/>
                <a:gd name="connsiteX1" fmla="*/ 648433 w 1121020"/>
                <a:gd name="connsiteY1" fmla="*/ 0 h 2373923"/>
                <a:gd name="connsiteX2" fmla="*/ 1121020 w 1121020"/>
                <a:gd name="connsiteY2" fmla="*/ 2373923 h 2373923"/>
                <a:gd name="connsiteX3" fmla="*/ 0 w 1121020"/>
                <a:gd name="connsiteY3" fmla="*/ 593481 h 2373923"/>
                <a:gd name="connsiteX0" fmla="*/ 0 w 1134209"/>
                <a:gd name="connsiteY0" fmla="*/ 593481 h 2395904"/>
                <a:gd name="connsiteX1" fmla="*/ 648433 w 1134209"/>
                <a:gd name="connsiteY1" fmla="*/ 0 h 2395904"/>
                <a:gd name="connsiteX2" fmla="*/ 1134209 w 1134209"/>
                <a:gd name="connsiteY2" fmla="*/ 2395904 h 2395904"/>
                <a:gd name="connsiteX3" fmla="*/ 0 w 1134209"/>
                <a:gd name="connsiteY3" fmla="*/ 593481 h 2395904"/>
                <a:gd name="connsiteX0" fmla="*/ 0 w 1116625"/>
                <a:gd name="connsiteY0" fmla="*/ 426428 h 2395904"/>
                <a:gd name="connsiteX1" fmla="*/ 630849 w 1116625"/>
                <a:gd name="connsiteY1" fmla="*/ 0 h 2395904"/>
                <a:gd name="connsiteX2" fmla="*/ 1116625 w 1116625"/>
                <a:gd name="connsiteY2" fmla="*/ 2395904 h 2395904"/>
                <a:gd name="connsiteX3" fmla="*/ 0 w 1116625"/>
                <a:gd name="connsiteY3" fmla="*/ 426428 h 2395904"/>
                <a:gd name="connsiteX0" fmla="*/ 0 w 1138605"/>
                <a:gd name="connsiteY0" fmla="*/ 602274 h 2395904"/>
                <a:gd name="connsiteX1" fmla="*/ 652829 w 1138605"/>
                <a:gd name="connsiteY1" fmla="*/ 0 h 2395904"/>
                <a:gd name="connsiteX2" fmla="*/ 1138605 w 1138605"/>
                <a:gd name="connsiteY2" fmla="*/ 2395904 h 2395904"/>
                <a:gd name="connsiteX3" fmla="*/ 0 w 1138605"/>
                <a:gd name="connsiteY3" fmla="*/ 602274 h 2395904"/>
                <a:gd name="connsiteX0" fmla="*/ 0 w 1370241"/>
                <a:gd name="connsiteY0" fmla="*/ 299042 h 2395904"/>
                <a:gd name="connsiteX1" fmla="*/ 884465 w 1370241"/>
                <a:gd name="connsiteY1" fmla="*/ 0 h 2395904"/>
                <a:gd name="connsiteX2" fmla="*/ 1370241 w 1370241"/>
                <a:gd name="connsiteY2" fmla="*/ 2395904 h 2395904"/>
                <a:gd name="connsiteX3" fmla="*/ 0 w 1370241"/>
                <a:gd name="connsiteY3" fmla="*/ 299042 h 2395904"/>
                <a:gd name="connsiteX0" fmla="*/ 0 w 884465"/>
                <a:gd name="connsiteY0" fmla="*/ 299042 h 947129"/>
                <a:gd name="connsiteX1" fmla="*/ 884465 w 884465"/>
                <a:gd name="connsiteY1" fmla="*/ 0 h 947129"/>
                <a:gd name="connsiteX2" fmla="*/ 662700 w 884465"/>
                <a:gd name="connsiteY2" fmla="*/ 947129 h 947129"/>
                <a:gd name="connsiteX3" fmla="*/ 0 w 884465"/>
                <a:gd name="connsiteY3" fmla="*/ 299042 h 947129"/>
                <a:gd name="connsiteX0" fmla="*/ 0 w 884465"/>
                <a:gd name="connsiteY0" fmla="*/ 299042 h 897320"/>
                <a:gd name="connsiteX1" fmla="*/ 884465 w 884465"/>
                <a:gd name="connsiteY1" fmla="*/ 0 h 897320"/>
                <a:gd name="connsiteX2" fmla="*/ 874391 w 884465"/>
                <a:gd name="connsiteY2" fmla="*/ 897320 h 897320"/>
                <a:gd name="connsiteX3" fmla="*/ 0 w 884465"/>
                <a:gd name="connsiteY3" fmla="*/ 299042 h 897320"/>
                <a:gd name="connsiteX0" fmla="*/ 0 w 884465"/>
                <a:gd name="connsiteY0" fmla="*/ 299042 h 1664187"/>
                <a:gd name="connsiteX1" fmla="*/ 884465 w 884465"/>
                <a:gd name="connsiteY1" fmla="*/ 0 h 1664187"/>
                <a:gd name="connsiteX2" fmla="*/ 874391 w 884465"/>
                <a:gd name="connsiteY2" fmla="*/ 897320 h 1664187"/>
                <a:gd name="connsiteX3" fmla="*/ 508588 w 884465"/>
                <a:gd name="connsiteY3" fmla="*/ 1658168 h 1664187"/>
                <a:gd name="connsiteX4" fmla="*/ 0 w 884465"/>
                <a:gd name="connsiteY4" fmla="*/ 299042 h 1664187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529493"/>
                <a:gd name="connsiteX1" fmla="*/ 884465 w 884465"/>
                <a:gd name="connsiteY1" fmla="*/ 0 h 1529493"/>
                <a:gd name="connsiteX2" fmla="*/ 874391 w 884465"/>
                <a:gd name="connsiteY2" fmla="*/ 897320 h 1529493"/>
                <a:gd name="connsiteX3" fmla="*/ 479532 w 884465"/>
                <a:gd name="connsiteY3" fmla="*/ 1529493 h 1529493"/>
                <a:gd name="connsiteX4" fmla="*/ 0 w 884465"/>
                <a:gd name="connsiteY4" fmla="*/ 299042 h 1529493"/>
                <a:gd name="connsiteX0" fmla="*/ 0 w 884465"/>
                <a:gd name="connsiteY0" fmla="*/ 299042 h 1683073"/>
                <a:gd name="connsiteX1" fmla="*/ 884465 w 884465"/>
                <a:gd name="connsiteY1" fmla="*/ 0 h 1683073"/>
                <a:gd name="connsiteX2" fmla="*/ 874391 w 884465"/>
                <a:gd name="connsiteY2" fmla="*/ 897320 h 1683073"/>
                <a:gd name="connsiteX3" fmla="*/ 516890 w 884465"/>
                <a:gd name="connsiteY3" fmla="*/ 1683073 h 1683073"/>
                <a:gd name="connsiteX4" fmla="*/ 0 w 884465"/>
                <a:gd name="connsiteY4" fmla="*/ 299042 h 1683073"/>
                <a:gd name="connsiteX0" fmla="*/ 0 w 901232"/>
                <a:gd name="connsiteY0" fmla="*/ 299042 h 1683073"/>
                <a:gd name="connsiteX1" fmla="*/ 884465 w 901232"/>
                <a:gd name="connsiteY1" fmla="*/ 0 h 1683073"/>
                <a:gd name="connsiteX2" fmla="*/ 900899 w 901232"/>
                <a:gd name="connsiteY2" fmla="*/ 870813 h 1683073"/>
                <a:gd name="connsiteX3" fmla="*/ 516890 w 901232"/>
                <a:gd name="connsiteY3" fmla="*/ 1683073 h 1683073"/>
                <a:gd name="connsiteX4" fmla="*/ 0 w 901232"/>
                <a:gd name="connsiteY4" fmla="*/ 299042 h 1683073"/>
                <a:gd name="connsiteX0" fmla="*/ 0 w 901507"/>
                <a:gd name="connsiteY0" fmla="*/ 299042 h 1683073"/>
                <a:gd name="connsiteX1" fmla="*/ 895825 w 901507"/>
                <a:gd name="connsiteY1" fmla="*/ 0 h 1683073"/>
                <a:gd name="connsiteX2" fmla="*/ 900899 w 901507"/>
                <a:gd name="connsiteY2" fmla="*/ 870813 h 1683073"/>
                <a:gd name="connsiteX3" fmla="*/ 516890 w 901507"/>
                <a:gd name="connsiteY3" fmla="*/ 1683073 h 1683073"/>
                <a:gd name="connsiteX4" fmla="*/ 0 w 901507"/>
                <a:gd name="connsiteY4" fmla="*/ 299042 h 168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1507" h="1683073">
                  <a:moveTo>
                    <a:pt x="0" y="299042"/>
                  </a:moveTo>
                  <a:lnTo>
                    <a:pt x="895825" y="0"/>
                  </a:lnTo>
                  <a:cubicBezTo>
                    <a:pt x="892467" y="299107"/>
                    <a:pt x="904257" y="571706"/>
                    <a:pt x="900899" y="870813"/>
                  </a:cubicBezTo>
                  <a:cubicBezTo>
                    <a:pt x="895187" y="876765"/>
                    <a:pt x="696936" y="1282795"/>
                    <a:pt x="516890" y="1683073"/>
                  </a:cubicBezTo>
                  <a:lnTo>
                    <a:pt x="0" y="2990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62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43800" y="1"/>
              <a:ext cx="1618702" cy="1195754"/>
            </a:xfrm>
            <a:custGeom>
              <a:avLst/>
              <a:gdLst>
                <a:gd name="connsiteX0" fmla="*/ 0 w 1534258"/>
                <a:gd name="connsiteY0" fmla="*/ 1494692 h 1494692"/>
                <a:gd name="connsiteX1" fmla="*/ 767129 w 1534258"/>
                <a:gd name="connsiteY1" fmla="*/ 0 h 1494692"/>
                <a:gd name="connsiteX2" fmla="*/ 1534258 w 1534258"/>
                <a:gd name="connsiteY2" fmla="*/ 1494692 h 1494692"/>
                <a:gd name="connsiteX3" fmla="*/ 0 w 1534258"/>
                <a:gd name="connsiteY3" fmla="*/ 1494692 h 1494692"/>
                <a:gd name="connsiteX0" fmla="*/ 0 w 1558436"/>
                <a:gd name="connsiteY0" fmla="*/ 1507881 h 1507881"/>
                <a:gd name="connsiteX1" fmla="*/ 1558436 w 1558436"/>
                <a:gd name="connsiteY1" fmla="*/ 0 h 1507881"/>
                <a:gd name="connsiteX2" fmla="*/ 1534258 w 1558436"/>
                <a:gd name="connsiteY2" fmla="*/ 1507881 h 1507881"/>
                <a:gd name="connsiteX3" fmla="*/ 0 w 1558436"/>
                <a:gd name="connsiteY3" fmla="*/ 1507881 h 1507881"/>
                <a:gd name="connsiteX0" fmla="*/ 0 w 2705832"/>
                <a:gd name="connsiteY0" fmla="*/ 751742 h 1507881"/>
                <a:gd name="connsiteX1" fmla="*/ 2705832 w 2705832"/>
                <a:gd name="connsiteY1" fmla="*/ 0 h 1507881"/>
                <a:gd name="connsiteX2" fmla="*/ 2681654 w 2705832"/>
                <a:gd name="connsiteY2" fmla="*/ 1507881 h 1507881"/>
                <a:gd name="connsiteX3" fmla="*/ 0 w 2705832"/>
                <a:gd name="connsiteY3" fmla="*/ 751742 h 1507881"/>
                <a:gd name="connsiteX0" fmla="*/ 0 w 2705832"/>
                <a:gd name="connsiteY0" fmla="*/ 751742 h 1600201"/>
                <a:gd name="connsiteX1" fmla="*/ 2705832 w 2705832"/>
                <a:gd name="connsiteY1" fmla="*/ 0 h 1600201"/>
                <a:gd name="connsiteX2" fmla="*/ 936381 w 2705832"/>
                <a:gd name="connsiteY2" fmla="*/ 1600201 h 1600201"/>
                <a:gd name="connsiteX3" fmla="*/ 0 w 2705832"/>
                <a:gd name="connsiteY3" fmla="*/ 751742 h 1600201"/>
                <a:gd name="connsiteX0" fmla="*/ 0 w 2705832"/>
                <a:gd name="connsiteY0" fmla="*/ 751742 h 1481504"/>
                <a:gd name="connsiteX1" fmla="*/ 2705832 w 2705832"/>
                <a:gd name="connsiteY1" fmla="*/ 0 h 1481504"/>
                <a:gd name="connsiteX2" fmla="*/ 844062 w 2705832"/>
                <a:gd name="connsiteY2" fmla="*/ 1481504 h 1481504"/>
                <a:gd name="connsiteX3" fmla="*/ 0 w 2705832"/>
                <a:gd name="connsiteY3" fmla="*/ 751742 h 1481504"/>
                <a:gd name="connsiteX0" fmla="*/ 0 w 2705832"/>
                <a:gd name="connsiteY0" fmla="*/ 751742 h 1604597"/>
                <a:gd name="connsiteX1" fmla="*/ 2705832 w 2705832"/>
                <a:gd name="connsiteY1" fmla="*/ 0 h 1604597"/>
                <a:gd name="connsiteX2" fmla="*/ 949569 w 2705832"/>
                <a:gd name="connsiteY2" fmla="*/ 1604597 h 1604597"/>
                <a:gd name="connsiteX3" fmla="*/ 0 w 2705832"/>
                <a:gd name="connsiteY3" fmla="*/ 751742 h 1604597"/>
                <a:gd name="connsiteX0" fmla="*/ 0 w 2626701"/>
                <a:gd name="connsiteY0" fmla="*/ 813289 h 1666144"/>
                <a:gd name="connsiteX1" fmla="*/ 2626701 w 2626701"/>
                <a:gd name="connsiteY1" fmla="*/ 0 h 1666144"/>
                <a:gd name="connsiteX2" fmla="*/ 949569 w 2626701"/>
                <a:gd name="connsiteY2" fmla="*/ 1666144 h 1666144"/>
                <a:gd name="connsiteX3" fmla="*/ 0 w 2626701"/>
                <a:gd name="connsiteY3" fmla="*/ 813289 h 1666144"/>
                <a:gd name="connsiteX0" fmla="*/ 0 w 2688247"/>
                <a:gd name="connsiteY0" fmla="*/ 734158 h 1587013"/>
                <a:gd name="connsiteX1" fmla="*/ 2688247 w 2688247"/>
                <a:gd name="connsiteY1" fmla="*/ 0 h 1587013"/>
                <a:gd name="connsiteX2" fmla="*/ 949569 w 2688247"/>
                <a:gd name="connsiteY2" fmla="*/ 1587013 h 1587013"/>
                <a:gd name="connsiteX3" fmla="*/ 0 w 2688247"/>
                <a:gd name="connsiteY3" fmla="*/ 734158 h 1587013"/>
                <a:gd name="connsiteX0" fmla="*/ 0 w 2695217"/>
                <a:gd name="connsiteY0" fmla="*/ 734158 h 812381"/>
                <a:gd name="connsiteX1" fmla="*/ 2688247 w 2695217"/>
                <a:gd name="connsiteY1" fmla="*/ 0 h 812381"/>
                <a:gd name="connsiteX2" fmla="*/ 2695217 w 2695217"/>
                <a:gd name="connsiteY2" fmla="*/ 812381 h 812381"/>
                <a:gd name="connsiteX3" fmla="*/ 0 w 2695217"/>
                <a:gd name="connsiteY3" fmla="*/ 734158 h 812381"/>
                <a:gd name="connsiteX0" fmla="*/ 0 w 813190"/>
                <a:gd name="connsiteY0" fmla="*/ 0 h 814669"/>
                <a:gd name="connsiteX1" fmla="*/ 806220 w 813190"/>
                <a:gd name="connsiteY1" fmla="*/ 2288 h 814669"/>
                <a:gd name="connsiteX2" fmla="*/ 813190 w 813190"/>
                <a:gd name="connsiteY2" fmla="*/ 814669 h 814669"/>
                <a:gd name="connsiteX3" fmla="*/ 0 w 813190"/>
                <a:gd name="connsiteY3" fmla="*/ 0 h 814669"/>
                <a:gd name="connsiteX0" fmla="*/ 1186049 w 1999239"/>
                <a:gd name="connsiteY0" fmla="*/ 0 h 1499280"/>
                <a:gd name="connsiteX1" fmla="*/ 1992269 w 1999239"/>
                <a:gd name="connsiteY1" fmla="*/ 2288 h 1499280"/>
                <a:gd name="connsiteX2" fmla="*/ 1999239 w 1999239"/>
                <a:gd name="connsiteY2" fmla="*/ 814669 h 1499280"/>
                <a:gd name="connsiteX3" fmla="*/ 0 w 1999239"/>
                <a:gd name="connsiteY3" fmla="*/ 1486089 h 1499280"/>
                <a:gd name="connsiteX4" fmla="*/ 1186049 w 1999239"/>
                <a:gd name="connsiteY4" fmla="*/ 0 h 1499280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817704 w 1999239"/>
                <a:gd name="connsiteY1" fmla="*/ 29564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14281"/>
                <a:gd name="connsiteY0" fmla="*/ 0 h 1486089"/>
                <a:gd name="connsiteX1" fmla="*/ 2014089 w 2014281"/>
                <a:gd name="connsiteY1" fmla="*/ 7743 h 1486089"/>
                <a:gd name="connsiteX2" fmla="*/ 1999239 w 2014281"/>
                <a:gd name="connsiteY2" fmla="*/ 814669 h 1486089"/>
                <a:gd name="connsiteX3" fmla="*/ 0 w 2014281"/>
                <a:gd name="connsiteY3" fmla="*/ 1486089 h 1486089"/>
                <a:gd name="connsiteX4" fmla="*/ 1186049 w 2014281"/>
                <a:gd name="connsiteY4" fmla="*/ 0 h 1486089"/>
                <a:gd name="connsiteX0" fmla="*/ 1186049 w 2014089"/>
                <a:gd name="connsiteY0" fmla="*/ 0 h 1486089"/>
                <a:gd name="connsiteX1" fmla="*/ 2014089 w 2014089"/>
                <a:gd name="connsiteY1" fmla="*/ 7743 h 1486089"/>
                <a:gd name="connsiteX2" fmla="*/ 1999239 w 2014089"/>
                <a:gd name="connsiteY2" fmla="*/ 814669 h 1486089"/>
                <a:gd name="connsiteX3" fmla="*/ 0 w 2014089"/>
                <a:gd name="connsiteY3" fmla="*/ 1486089 h 1486089"/>
                <a:gd name="connsiteX4" fmla="*/ 1186049 w 2014089"/>
                <a:gd name="connsiteY4" fmla="*/ 0 h 1486089"/>
                <a:gd name="connsiteX0" fmla="*/ 1186049 w 1999239"/>
                <a:gd name="connsiteY0" fmla="*/ 0 h 1486089"/>
                <a:gd name="connsiteX1" fmla="*/ 1795883 w 1999239"/>
                <a:gd name="connsiteY1" fmla="*/ 198673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99239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890136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91504 w 2014089"/>
                <a:gd name="connsiteY0" fmla="*/ 0 h 1382441"/>
                <a:gd name="connsiteX1" fmla="*/ 2014089 w 2014089"/>
                <a:gd name="connsiteY1" fmla="*/ 2288 h 1382441"/>
                <a:gd name="connsiteX2" fmla="*/ 1993784 w 2014089"/>
                <a:gd name="connsiteY2" fmla="*/ 831034 h 1382441"/>
                <a:gd name="connsiteX3" fmla="*/ 0 w 2014089"/>
                <a:gd name="connsiteY3" fmla="*/ 1382441 h 1382441"/>
                <a:gd name="connsiteX4" fmla="*/ 1191504 w 2014089"/>
                <a:gd name="connsiteY4" fmla="*/ 0 h 1382441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66142 w 2008634"/>
                <a:gd name="connsiteY0" fmla="*/ 12672 h 1483831"/>
                <a:gd name="connsiteX1" fmla="*/ 2008634 w 2008634"/>
                <a:gd name="connsiteY1" fmla="*/ 30 h 1483831"/>
                <a:gd name="connsiteX2" fmla="*/ 1988329 w 2008634"/>
                <a:gd name="connsiteY2" fmla="*/ 828776 h 1483831"/>
                <a:gd name="connsiteX3" fmla="*/ 0 w 2008634"/>
                <a:gd name="connsiteY3" fmla="*/ 1483831 h 1483831"/>
                <a:gd name="connsiteX4" fmla="*/ 1166142 w 2008634"/>
                <a:gd name="connsiteY4" fmla="*/ 12672 h 1483831"/>
                <a:gd name="connsiteX0" fmla="*/ 1172052 w 2008634"/>
                <a:gd name="connsiteY0" fmla="*/ 3777 h 1483801"/>
                <a:gd name="connsiteX1" fmla="*/ 2008634 w 2008634"/>
                <a:gd name="connsiteY1" fmla="*/ 0 h 1483801"/>
                <a:gd name="connsiteX2" fmla="*/ 1988329 w 2008634"/>
                <a:gd name="connsiteY2" fmla="*/ 828746 h 1483801"/>
                <a:gd name="connsiteX3" fmla="*/ 0 w 2008634"/>
                <a:gd name="connsiteY3" fmla="*/ 1483801 h 1483801"/>
                <a:gd name="connsiteX4" fmla="*/ 1172052 w 2008634"/>
                <a:gd name="connsiteY4" fmla="*/ 3777 h 148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8634" h="1483801">
                  <a:moveTo>
                    <a:pt x="1172052" y="3777"/>
                  </a:moveTo>
                  <a:lnTo>
                    <a:pt x="2008634" y="0"/>
                  </a:lnTo>
                  <a:cubicBezTo>
                    <a:pt x="2005502" y="128960"/>
                    <a:pt x="2007826" y="574318"/>
                    <a:pt x="1988329" y="828746"/>
                  </a:cubicBezTo>
                  <a:cubicBezTo>
                    <a:pt x="1807424" y="879806"/>
                    <a:pt x="355467" y="1367279"/>
                    <a:pt x="0" y="1483801"/>
                  </a:cubicBezTo>
                  <a:lnTo>
                    <a:pt x="1172052" y="3777"/>
                  </a:lnTo>
                  <a:close/>
                </a:path>
              </a:pathLst>
            </a:custGeom>
            <a:gradFill>
              <a:gsLst>
                <a:gs pos="0">
                  <a:srgbClr val="7D8793"/>
                </a:gs>
                <a:gs pos="100000">
                  <a:srgbClr val="5C6673"/>
                </a:gs>
              </a:gsLst>
              <a:lin ang="81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438" y="1688125"/>
            <a:ext cx="1699127" cy="1699127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pic>
        <p:nvPicPr>
          <p:cNvPr id="22" name="Picture 21" title="White COWIlogo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3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estions B">
    <p:bg>
      <p:bgPr>
        <a:solidFill>
          <a:srgbClr val="F04E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 userDrawn="1"/>
        </p:nvGrpSpPr>
        <p:grpSpPr>
          <a:xfrm>
            <a:off x="6197662" y="1974"/>
            <a:ext cx="2946338" cy="2436590"/>
            <a:chOff x="6216164" y="12"/>
            <a:chExt cx="2946338" cy="2436590"/>
          </a:xfrm>
        </p:grpSpPr>
        <p:sp>
          <p:nvSpPr>
            <p:cNvPr id="12" name="Isosceles Triangle 11"/>
            <p:cNvSpPr/>
            <p:nvPr userDrawn="1"/>
          </p:nvSpPr>
          <p:spPr>
            <a:xfrm>
              <a:off x="6216164" y="12"/>
              <a:ext cx="1742414" cy="928845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977" h="859312">
                  <a:moveTo>
                    <a:pt x="994458" y="3982"/>
                  </a:moveTo>
                  <a:lnTo>
                    <a:pt x="1611977" y="0"/>
                  </a:lnTo>
                  <a:lnTo>
                    <a:pt x="1429109" y="859312"/>
                  </a:lnTo>
                  <a:lnTo>
                    <a:pt x="0" y="540907"/>
                  </a:lnTo>
                  <a:lnTo>
                    <a:pt x="994458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1"/>
            <p:cNvSpPr/>
            <p:nvPr userDrawn="1"/>
          </p:nvSpPr>
          <p:spPr>
            <a:xfrm>
              <a:off x="7759112" y="1881"/>
              <a:ext cx="744486" cy="936462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1108335 w 1611977"/>
                <a:gd name="connsiteY0" fmla="*/ 138195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1108335 w 1611977"/>
                <a:gd name="connsiteY4" fmla="*/ 138195 h 859312"/>
                <a:gd name="connsiteX0" fmla="*/ 1112403 w 1611977"/>
                <a:gd name="connsiteY0" fmla="*/ 0 h 859397"/>
                <a:gd name="connsiteX1" fmla="*/ 1611977 w 1611977"/>
                <a:gd name="connsiteY1" fmla="*/ 85 h 859397"/>
                <a:gd name="connsiteX2" fmla="*/ 1429109 w 1611977"/>
                <a:gd name="connsiteY2" fmla="*/ 859397 h 859397"/>
                <a:gd name="connsiteX3" fmla="*/ 0 w 1611977"/>
                <a:gd name="connsiteY3" fmla="*/ 540992 h 859397"/>
                <a:gd name="connsiteX4" fmla="*/ 1112403 w 1611977"/>
                <a:gd name="connsiteY4" fmla="*/ 0 h 859397"/>
                <a:gd name="connsiteX0" fmla="*/ 185114 w 684688"/>
                <a:gd name="connsiteY0" fmla="*/ 0 h 859397"/>
                <a:gd name="connsiteX1" fmla="*/ 684688 w 684688"/>
                <a:gd name="connsiteY1" fmla="*/ 85 h 859397"/>
                <a:gd name="connsiteX2" fmla="*/ 501820 w 684688"/>
                <a:gd name="connsiteY2" fmla="*/ 859397 h 859397"/>
                <a:gd name="connsiteX3" fmla="*/ 0 w 684688"/>
                <a:gd name="connsiteY3" fmla="*/ 850089 h 859397"/>
                <a:gd name="connsiteX4" fmla="*/ 185114 w 684688"/>
                <a:gd name="connsiteY4" fmla="*/ 0 h 859397"/>
                <a:gd name="connsiteX0" fmla="*/ 185114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85114 w 684688"/>
                <a:gd name="connsiteY3" fmla="*/ 0 h 850089"/>
                <a:gd name="connsiteX0" fmla="*/ 172912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72912 w 684688"/>
                <a:gd name="connsiteY3" fmla="*/ 0 h 850089"/>
                <a:gd name="connsiteX0" fmla="*/ 136308 w 648084"/>
                <a:gd name="connsiteY0" fmla="*/ 0 h 870425"/>
                <a:gd name="connsiteX1" fmla="*/ 648084 w 648084"/>
                <a:gd name="connsiteY1" fmla="*/ 85 h 870425"/>
                <a:gd name="connsiteX2" fmla="*/ 0 w 648084"/>
                <a:gd name="connsiteY2" fmla="*/ 870425 h 870425"/>
                <a:gd name="connsiteX3" fmla="*/ 136308 w 648084"/>
                <a:gd name="connsiteY3" fmla="*/ 0 h 870425"/>
                <a:gd name="connsiteX0" fmla="*/ 176978 w 688754"/>
                <a:gd name="connsiteY0" fmla="*/ 0 h 866358"/>
                <a:gd name="connsiteX1" fmla="*/ 688754 w 688754"/>
                <a:gd name="connsiteY1" fmla="*/ 85 h 866358"/>
                <a:gd name="connsiteX2" fmla="*/ 0 w 688754"/>
                <a:gd name="connsiteY2" fmla="*/ 866358 h 866358"/>
                <a:gd name="connsiteX3" fmla="*/ 176978 w 688754"/>
                <a:gd name="connsiteY3" fmla="*/ 0 h 86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754" h="866358">
                  <a:moveTo>
                    <a:pt x="176978" y="0"/>
                  </a:moveTo>
                  <a:lnTo>
                    <a:pt x="688754" y="85"/>
                  </a:lnTo>
                  <a:lnTo>
                    <a:pt x="0" y="866358"/>
                  </a:lnTo>
                  <a:lnTo>
                    <a:pt x="17697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1"/>
            <p:cNvSpPr/>
            <p:nvPr userDrawn="1"/>
          </p:nvSpPr>
          <p:spPr>
            <a:xfrm>
              <a:off x="8212744" y="647381"/>
              <a:ext cx="944354" cy="178922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  <a:gd name="connsiteX0" fmla="*/ 880581 w 1652648"/>
                <a:gd name="connsiteY0" fmla="*/ 223603 h 1325850"/>
                <a:gd name="connsiteX1" fmla="*/ 1652648 w 1652648"/>
                <a:gd name="connsiteY1" fmla="*/ 0 h 1325850"/>
                <a:gd name="connsiteX2" fmla="*/ 1481981 w 1652648"/>
                <a:gd name="connsiteY2" fmla="*/ 830843 h 1325850"/>
                <a:gd name="connsiteX3" fmla="*/ 0 w 1652648"/>
                <a:gd name="connsiteY3" fmla="*/ 1325850 h 1325850"/>
                <a:gd name="connsiteX4" fmla="*/ 880581 w 1652648"/>
                <a:gd name="connsiteY4" fmla="*/ 223603 h 1325850"/>
                <a:gd name="connsiteX0" fmla="*/ 880581 w 1502167"/>
                <a:gd name="connsiteY0" fmla="*/ 284609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880581 w 1502167"/>
                <a:gd name="connsiteY4" fmla="*/ 284609 h 1386856"/>
                <a:gd name="connsiteX0" fmla="*/ 632491 w 1502167"/>
                <a:gd name="connsiteY0" fmla="*/ 300877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632491 w 1502167"/>
                <a:gd name="connsiteY4" fmla="*/ 300877 h 1386856"/>
                <a:gd name="connsiteX0" fmla="*/ 0 w 869676"/>
                <a:gd name="connsiteY0" fmla="*/ 300877 h 1655282"/>
                <a:gd name="connsiteX1" fmla="*/ 869676 w 869676"/>
                <a:gd name="connsiteY1" fmla="*/ 0 h 1655282"/>
                <a:gd name="connsiteX2" fmla="*/ 849490 w 869676"/>
                <a:gd name="connsiteY2" fmla="*/ 891849 h 1655282"/>
                <a:gd name="connsiteX3" fmla="*/ 506286 w 869676"/>
                <a:gd name="connsiteY3" fmla="*/ 1655282 h 1655282"/>
                <a:gd name="connsiteX4" fmla="*/ 0 w 869676"/>
                <a:gd name="connsiteY4" fmla="*/ 300877 h 1655282"/>
                <a:gd name="connsiteX0" fmla="*/ 0 w 873660"/>
                <a:gd name="connsiteY0" fmla="*/ 300877 h 1655282"/>
                <a:gd name="connsiteX1" fmla="*/ 869676 w 873660"/>
                <a:gd name="connsiteY1" fmla="*/ 0 h 1655282"/>
                <a:gd name="connsiteX2" fmla="*/ 873660 w 873660"/>
                <a:gd name="connsiteY2" fmla="*/ 867679 h 1655282"/>
                <a:gd name="connsiteX3" fmla="*/ 506286 w 873660"/>
                <a:gd name="connsiteY3" fmla="*/ 1655282 h 1655282"/>
                <a:gd name="connsiteX4" fmla="*/ 0 w 873660"/>
                <a:gd name="connsiteY4" fmla="*/ 300877 h 165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3660" h="1655282">
                  <a:moveTo>
                    <a:pt x="0" y="300877"/>
                  </a:moveTo>
                  <a:lnTo>
                    <a:pt x="869676" y="0"/>
                  </a:lnTo>
                  <a:lnTo>
                    <a:pt x="873660" y="867679"/>
                  </a:lnTo>
                  <a:lnTo>
                    <a:pt x="506286" y="1655282"/>
                  </a:lnTo>
                  <a:lnTo>
                    <a:pt x="0" y="3008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1"/>
            <p:cNvSpPr/>
            <p:nvPr userDrawn="1"/>
          </p:nvSpPr>
          <p:spPr>
            <a:xfrm>
              <a:off x="7543180" y="1973"/>
              <a:ext cx="1619322" cy="119574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8100" h="1106229">
                  <a:moveTo>
                    <a:pt x="880581" y="3982"/>
                  </a:moveTo>
                  <a:lnTo>
                    <a:pt x="1498100" y="0"/>
                  </a:lnTo>
                  <a:lnTo>
                    <a:pt x="1481981" y="611222"/>
                  </a:lnTo>
                  <a:lnTo>
                    <a:pt x="0" y="1106229"/>
                  </a:lnTo>
                  <a:lnTo>
                    <a:pt x="880581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438" y="1688125"/>
            <a:ext cx="1699127" cy="1699127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pic>
        <p:nvPicPr>
          <p:cNvPr id="21" name="Picture 20" title="White COWIlogo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4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estions C">
    <p:bg>
      <p:bgPr>
        <a:solidFill>
          <a:srgbClr val="807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 userDrawn="1"/>
        </p:nvGrpSpPr>
        <p:grpSpPr>
          <a:xfrm>
            <a:off x="6205390" y="1"/>
            <a:ext cx="2938610" cy="2454026"/>
            <a:chOff x="6205390" y="8368"/>
            <a:chExt cx="2938610" cy="2454026"/>
          </a:xfrm>
        </p:grpSpPr>
        <p:sp>
          <p:nvSpPr>
            <p:cNvPr id="12" name="Isosceles Triangle 9"/>
            <p:cNvSpPr/>
            <p:nvPr userDrawn="1"/>
          </p:nvSpPr>
          <p:spPr>
            <a:xfrm>
              <a:off x="6205390" y="8644"/>
              <a:ext cx="1738875" cy="927638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1001599"/>
                <a:gd name="connsiteY0" fmla="*/ 0 h 1167234"/>
                <a:gd name="connsiteX1" fmla="*/ 601272 w 1001599"/>
                <a:gd name="connsiteY1" fmla="*/ 2253 h 1167234"/>
                <a:gd name="connsiteX2" fmla="*/ 1001599 w 1001599"/>
                <a:gd name="connsiteY2" fmla="*/ 1167234 h 1167234"/>
                <a:gd name="connsiteX3" fmla="*/ 0 w 1001599"/>
                <a:gd name="connsiteY3" fmla="*/ 0 h 1167234"/>
                <a:gd name="connsiteX0" fmla="*/ 0 w 601272"/>
                <a:gd name="connsiteY0" fmla="*/ 0 h 840098"/>
                <a:gd name="connsiteX1" fmla="*/ 601272 w 601272"/>
                <a:gd name="connsiteY1" fmla="*/ 2253 h 840098"/>
                <a:gd name="connsiteX2" fmla="*/ 428103 w 601272"/>
                <a:gd name="connsiteY2" fmla="*/ 840098 h 840098"/>
                <a:gd name="connsiteX3" fmla="*/ 0 w 601272"/>
                <a:gd name="connsiteY3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731052"/>
                <a:gd name="connsiteX1" fmla="*/ 1597488 w 1597488"/>
                <a:gd name="connsiteY1" fmla="*/ 2253 h 731052"/>
                <a:gd name="connsiteX2" fmla="*/ 1339507 w 1597488"/>
                <a:gd name="connsiteY2" fmla="*/ 731052 h 731052"/>
                <a:gd name="connsiteX3" fmla="*/ 0 w 1597488"/>
                <a:gd name="connsiteY3" fmla="*/ 539401 h 731052"/>
                <a:gd name="connsiteX4" fmla="*/ 996216 w 1597488"/>
                <a:gd name="connsiteY4" fmla="*/ 0 h 731052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88" h="852213">
                  <a:moveTo>
                    <a:pt x="996216" y="0"/>
                  </a:moveTo>
                  <a:lnTo>
                    <a:pt x="1597488" y="2253"/>
                  </a:lnTo>
                  <a:lnTo>
                    <a:pt x="1412204" y="852213"/>
                  </a:lnTo>
                  <a:lnTo>
                    <a:pt x="0" y="539401"/>
                  </a:lnTo>
                  <a:lnTo>
                    <a:pt x="996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9"/>
            <p:cNvSpPr/>
            <p:nvPr userDrawn="1"/>
          </p:nvSpPr>
          <p:spPr>
            <a:xfrm>
              <a:off x="7736773" y="12728"/>
              <a:ext cx="733618" cy="94716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884477"/>
                <a:gd name="connsiteY0" fmla="*/ 1786 h 1164981"/>
                <a:gd name="connsiteX1" fmla="*/ 484150 w 884477"/>
                <a:gd name="connsiteY1" fmla="*/ 0 h 1164981"/>
                <a:gd name="connsiteX2" fmla="*/ 884477 w 884477"/>
                <a:gd name="connsiteY2" fmla="*/ 1164981 h 1164981"/>
                <a:gd name="connsiteX3" fmla="*/ 0 w 884477"/>
                <a:gd name="connsiteY3" fmla="*/ 1786 h 1164981"/>
                <a:gd name="connsiteX0" fmla="*/ 177702 w 661852"/>
                <a:gd name="connsiteY0" fmla="*/ 1786 h 849962"/>
                <a:gd name="connsiteX1" fmla="*/ 661852 w 661852"/>
                <a:gd name="connsiteY1" fmla="*/ 0 h 849962"/>
                <a:gd name="connsiteX2" fmla="*/ 0 w 661852"/>
                <a:gd name="connsiteY2" fmla="*/ 849962 h 849962"/>
                <a:gd name="connsiteX3" fmla="*/ 177702 w 661852"/>
                <a:gd name="connsiteY3" fmla="*/ 1786 h 849962"/>
                <a:gd name="connsiteX0" fmla="*/ 109044 w 593194"/>
                <a:gd name="connsiteY0" fmla="*/ 1786 h 805536"/>
                <a:gd name="connsiteX1" fmla="*/ 593194 w 593194"/>
                <a:gd name="connsiteY1" fmla="*/ 0 h 805536"/>
                <a:gd name="connsiteX2" fmla="*/ 0 w 593194"/>
                <a:gd name="connsiteY2" fmla="*/ 805536 h 805536"/>
                <a:gd name="connsiteX3" fmla="*/ 109044 w 593194"/>
                <a:gd name="connsiteY3" fmla="*/ 1786 h 805536"/>
                <a:gd name="connsiteX0" fmla="*/ 189818 w 673968"/>
                <a:gd name="connsiteY0" fmla="*/ 1786 h 870156"/>
                <a:gd name="connsiteX1" fmla="*/ 673968 w 673968"/>
                <a:gd name="connsiteY1" fmla="*/ 0 h 870156"/>
                <a:gd name="connsiteX2" fmla="*/ 0 w 673968"/>
                <a:gd name="connsiteY2" fmla="*/ 870156 h 870156"/>
                <a:gd name="connsiteX3" fmla="*/ 189818 w 673968"/>
                <a:gd name="connsiteY3" fmla="*/ 1786 h 87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968" h="870156">
                  <a:moveTo>
                    <a:pt x="189818" y="1786"/>
                  </a:moveTo>
                  <a:lnTo>
                    <a:pt x="673968" y="0"/>
                  </a:lnTo>
                  <a:lnTo>
                    <a:pt x="0" y="870156"/>
                  </a:lnTo>
                  <a:lnTo>
                    <a:pt x="189818" y="17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9"/>
            <p:cNvSpPr/>
            <p:nvPr userDrawn="1"/>
          </p:nvSpPr>
          <p:spPr>
            <a:xfrm>
              <a:off x="8184816" y="677154"/>
              <a:ext cx="942153" cy="1785240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  <a:gd name="connsiteX0" fmla="*/ 901179 w 1523819"/>
                <a:gd name="connsiteY0" fmla="*/ 252837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901179 w 1523819"/>
                <a:gd name="connsiteY4" fmla="*/ 252837 h 1398367"/>
                <a:gd name="connsiteX0" fmla="*/ 624101 w 1523819"/>
                <a:gd name="connsiteY0" fmla="*/ 294818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624101 w 1523819"/>
                <a:gd name="connsiteY4" fmla="*/ 294818 h 1398367"/>
                <a:gd name="connsiteX0" fmla="*/ 0 w 899718"/>
                <a:gd name="connsiteY0" fmla="*/ 294818 h 1704832"/>
                <a:gd name="connsiteX1" fmla="*/ 899189 w 899718"/>
                <a:gd name="connsiteY1" fmla="*/ 0 h 1704832"/>
                <a:gd name="connsiteX2" fmla="*/ 898313 w 899718"/>
                <a:gd name="connsiteY2" fmla="*/ 897760 h 1704832"/>
                <a:gd name="connsiteX3" fmla="*/ 530389 w 899718"/>
                <a:gd name="connsiteY3" fmla="*/ 1704832 h 1704832"/>
                <a:gd name="connsiteX4" fmla="*/ 0 w 899718"/>
                <a:gd name="connsiteY4" fmla="*/ 294818 h 170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718" h="1704832">
                  <a:moveTo>
                    <a:pt x="0" y="294818"/>
                  </a:moveTo>
                  <a:lnTo>
                    <a:pt x="899189" y="0"/>
                  </a:lnTo>
                  <a:cubicBezTo>
                    <a:pt x="894699" y="208294"/>
                    <a:pt x="902803" y="819609"/>
                    <a:pt x="898313" y="897760"/>
                  </a:cubicBezTo>
                  <a:lnTo>
                    <a:pt x="530389" y="1704832"/>
                  </a:lnTo>
                  <a:lnTo>
                    <a:pt x="0" y="2948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/>
            </a:p>
          </p:txBody>
        </p:sp>
        <p:sp>
          <p:nvSpPr>
            <p:cNvPr id="14" name="Isosceles Triangle 9"/>
            <p:cNvSpPr/>
            <p:nvPr userDrawn="1"/>
          </p:nvSpPr>
          <p:spPr>
            <a:xfrm>
              <a:off x="7531279" y="8368"/>
              <a:ext cx="1612721" cy="119955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0083" h="1145530">
                  <a:moveTo>
                    <a:pt x="901179" y="0"/>
                  </a:moveTo>
                  <a:lnTo>
                    <a:pt x="1540083" y="3250"/>
                  </a:lnTo>
                  <a:cubicBezTo>
                    <a:pt x="1535593" y="211544"/>
                    <a:pt x="1526904" y="566772"/>
                    <a:pt x="1522414" y="644923"/>
                  </a:cubicBezTo>
                  <a:lnTo>
                    <a:pt x="0" y="1145530"/>
                  </a:lnTo>
                  <a:lnTo>
                    <a:pt x="90117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/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438" y="1688125"/>
            <a:ext cx="1699127" cy="1699127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pic>
        <p:nvPicPr>
          <p:cNvPr id="21" name="Picture 20" title="White COWIlogo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8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A">
    <p:bg>
      <p:bgPr>
        <a:solidFill>
          <a:srgbClr val="7D88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 userDrawn="1"/>
        </p:nvGrpSpPr>
        <p:grpSpPr>
          <a:xfrm>
            <a:off x="6206453" y="-2691"/>
            <a:ext cx="2941493" cy="2439862"/>
            <a:chOff x="6224953" y="1"/>
            <a:chExt cx="2941493" cy="2439862"/>
          </a:xfrm>
        </p:grpSpPr>
        <p:sp>
          <p:nvSpPr>
            <p:cNvPr id="13" name="Isosceles Triangle 13"/>
            <p:cNvSpPr/>
            <p:nvPr/>
          </p:nvSpPr>
          <p:spPr>
            <a:xfrm>
              <a:off x="6224953" y="4686"/>
              <a:ext cx="1762587" cy="925006"/>
            </a:xfrm>
            <a:custGeom>
              <a:avLst/>
              <a:gdLst>
                <a:gd name="connsiteX0" fmla="*/ 0 w 1274885"/>
                <a:gd name="connsiteY0" fmla="*/ 830486 h 830486"/>
                <a:gd name="connsiteX1" fmla="*/ 637443 w 1274885"/>
                <a:gd name="connsiteY1" fmla="*/ 0 h 830486"/>
                <a:gd name="connsiteX2" fmla="*/ 1274885 w 1274885"/>
                <a:gd name="connsiteY2" fmla="*/ 830486 h 830486"/>
                <a:gd name="connsiteX3" fmla="*/ 0 w 1274885"/>
                <a:gd name="connsiteY3" fmla="*/ 830486 h 830486"/>
                <a:gd name="connsiteX0" fmla="*/ 501161 w 1776046"/>
                <a:gd name="connsiteY0" fmla="*/ 1362420 h 1362420"/>
                <a:gd name="connsiteX1" fmla="*/ 0 w 1776046"/>
                <a:gd name="connsiteY1" fmla="*/ 0 h 1362420"/>
                <a:gd name="connsiteX2" fmla="*/ 1776046 w 1776046"/>
                <a:gd name="connsiteY2" fmla="*/ 1362420 h 1362420"/>
                <a:gd name="connsiteX3" fmla="*/ 501161 w 1776046"/>
                <a:gd name="connsiteY3" fmla="*/ 1362420 h 1362420"/>
                <a:gd name="connsiteX0" fmla="*/ 501161 w 1973873"/>
                <a:gd name="connsiteY0" fmla="*/ 1362420 h 1362420"/>
                <a:gd name="connsiteX1" fmla="*/ 0 w 1973873"/>
                <a:gd name="connsiteY1" fmla="*/ 0 h 1362420"/>
                <a:gd name="connsiteX2" fmla="*/ 1973873 w 1973873"/>
                <a:gd name="connsiteY2" fmla="*/ 518358 h 1362420"/>
                <a:gd name="connsiteX3" fmla="*/ 501161 w 1973873"/>
                <a:gd name="connsiteY3" fmla="*/ 1362420 h 1362420"/>
                <a:gd name="connsiteX0" fmla="*/ 1472711 w 1973873"/>
                <a:gd name="connsiteY0" fmla="*/ 1437154 h 1437154"/>
                <a:gd name="connsiteX1" fmla="*/ 0 w 1973873"/>
                <a:gd name="connsiteY1" fmla="*/ 0 h 1437154"/>
                <a:gd name="connsiteX2" fmla="*/ 1973873 w 1973873"/>
                <a:gd name="connsiteY2" fmla="*/ 518358 h 1437154"/>
                <a:gd name="connsiteX3" fmla="*/ 1472711 w 1973873"/>
                <a:gd name="connsiteY3" fmla="*/ 1437154 h 1437154"/>
                <a:gd name="connsiteX0" fmla="*/ 1472711 w 1978269"/>
                <a:gd name="connsiteY0" fmla="*/ 1437154 h 1437154"/>
                <a:gd name="connsiteX1" fmla="*/ 0 w 1978269"/>
                <a:gd name="connsiteY1" fmla="*/ 0 h 1437154"/>
                <a:gd name="connsiteX2" fmla="*/ 1978269 w 1978269"/>
                <a:gd name="connsiteY2" fmla="*/ 619470 h 1437154"/>
                <a:gd name="connsiteX3" fmla="*/ 1472711 w 1978269"/>
                <a:gd name="connsiteY3" fmla="*/ 1437154 h 1437154"/>
                <a:gd name="connsiteX0" fmla="*/ 1472711 w 1965081"/>
                <a:gd name="connsiteY0" fmla="*/ 1437154 h 1437154"/>
                <a:gd name="connsiteX1" fmla="*/ 0 w 1965081"/>
                <a:gd name="connsiteY1" fmla="*/ 0 h 1437154"/>
                <a:gd name="connsiteX2" fmla="*/ 1965081 w 1965081"/>
                <a:gd name="connsiteY2" fmla="*/ 513962 h 1437154"/>
                <a:gd name="connsiteX3" fmla="*/ 1472711 w 1965081"/>
                <a:gd name="connsiteY3" fmla="*/ 1437154 h 1437154"/>
                <a:gd name="connsiteX0" fmla="*/ 140301 w 632671"/>
                <a:gd name="connsiteY0" fmla="*/ 923192 h 923192"/>
                <a:gd name="connsiteX1" fmla="*/ 0 w 632671"/>
                <a:gd name="connsiteY1" fmla="*/ 739 h 923192"/>
                <a:gd name="connsiteX2" fmla="*/ 632671 w 632671"/>
                <a:gd name="connsiteY2" fmla="*/ 0 h 923192"/>
                <a:gd name="connsiteX3" fmla="*/ 140301 w 632671"/>
                <a:gd name="connsiteY3" fmla="*/ 923192 h 923192"/>
                <a:gd name="connsiteX0" fmla="*/ 447461 w 632671"/>
                <a:gd name="connsiteY0" fmla="*/ 865081 h 865081"/>
                <a:gd name="connsiteX1" fmla="*/ 0 w 632671"/>
                <a:gd name="connsiteY1" fmla="*/ 739 h 865081"/>
                <a:gd name="connsiteX2" fmla="*/ 632671 w 632671"/>
                <a:gd name="connsiteY2" fmla="*/ 0 h 865081"/>
                <a:gd name="connsiteX3" fmla="*/ 447461 w 632671"/>
                <a:gd name="connsiteY3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33349 w 1664218"/>
                <a:gd name="connsiteY0" fmla="*/ 802819 h 802819"/>
                <a:gd name="connsiteX1" fmla="*/ 0 w 1664218"/>
                <a:gd name="connsiteY1" fmla="*/ 551421 h 802819"/>
                <a:gd name="connsiteX2" fmla="*/ 1031547 w 1664218"/>
                <a:gd name="connsiteY2" fmla="*/ 739 h 802819"/>
                <a:gd name="connsiteX3" fmla="*/ 1664218 w 1664218"/>
                <a:gd name="connsiteY3" fmla="*/ 0 h 802819"/>
                <a:gd name="connsiteX4" fmla="*/ 1433349 w 1664218"/>
                <a:gd name="connsiteY4" fmla="*/ 802819 h 802819"/>
                <a:gd name="connsiteX0" fmla="*/ 1470707 w 1664218"/>
                <a:gd name="connsiteY0" fmla="*/ 873383 h 873383"/>
                <a:gd name="connsiteX1" fmla="*/ 0 w 1664218"/>
                <a:gd name="connsiteY1" fmla="*/ 551421 h 873383"/>
                <a:gd name="connsiteX2" fmla="*/ 1031547 w 1664218"/>
                <a:gd name="connsiteY2" fmla="*/ 739 h 873383"/>
                <a:gd name="connsiteX3" fmla="*/ 1664218 w 1664218"/>
                <a:gd name="connsiteY3" fmla="*/ 0 h 873383"/>
                <a:gd name="connsiteX4" fmla="*/ 1470707 w 1664218"/>
                <a:gd name="connsiteY4" fmla="*/ 873383 h 873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4218" h="873383">
                  <a:moveTo>
                    <a:pt x="1470707" y="873383"/>
                  </a:moveTo>
                  <a:cubicBezTo>
                    <a:pt x="1378948" y="855997"/>
                    <a:pt x="4591" y="552203"/>
                    <a:pt x="0" y="551421"/>
                  </a:cubicBezTo>
                  <a:lnTo>
                    <a:pt x="1031547" y="739"/>
                  </a:lnTo>
                  <a:lnTo>
                    <a:pt x="1664218" y="0"/>
                  </a:lnTo>
                  <a:lnTo>
                    <a:pt x="1470707" y="873383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5C6673"/>
                </a:gs>
                <a:gs pos="0">
                  <a:srgbClr val="7D8793"/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2"/>
            <p:cNvSpPr/>
            <p:nvPr/>
          </p:nvSpPr>
          <p:spPr>
            <a:xfrm>
              <a:off x="7758996" y="3639"/>
              <a:ext cx="744602" cy="935201"/>
            </a:xfrm>
            <a:custGeom>
              <a:avLst/>
              <a:gdLst>
                <a:gd name="connsiteX0" fmla="*/ 0 w 923192"/>
                <a:gd name="connsiteY0" fmla="*/ 1384788 h 1384788"/>
                <a:gd name="connsiteX1" fmla="*/ 461596 w 923192"/>
                <a:gd name="connsiteY1" fmla="*/ 0 h 1384788"/>
                <a:gd name="connsiteX2" fmla="*/ 923192 w 923192"/>
                <a:gd name="connsiteY2" fmla="*/ 1384788 h 1384788"/>
                <a:gd name="connsiteX3" fmla="*/ 0 w 923192"/>
                <a:gd name="connsiteY3" fmla="*/ 1384788 h 1384788"/>
                <a:gd name="connsiteX0" fmla="*/ 0 w 1077058"/>
                <a:gd name="connsiteY0" fmla="*/ 1626576 h 1626576"/>
                <a:gd name="connsiteX1" fmla="*/ 1077058 w 1077058"/>
                <a:gd name="connsiteY1" fmla="*/ 0 h 1626576"/>
                <a:gd name="connsiteX2" fmla="*/ 923192 w 1077058"/>
                <a:gd name="connsiteY2" fmla="*/ 1626576 h 1626576"/>
                <a:gd name="connsiteX3" fmla="*/ 0 w 1077058"/>
                <a:gd name="connsiteY3" fmla="*/ 1626576 h 1626576"/>
                <a:gd name="connsiteX0" fmla="*/ 0 w 1257300"/>
                <a:gd name="connsiteY0" fmla="*/ 874834 h 1626576"/>
                <a:gd name="connsiteX1" fmla="*/ 1257300 w 1257300"/>
                <a:gd name="connsiteY1" fmla="*/ 0 h 1626576"/>
                <a:gd name="connsiteX2" fmla="*/ 1103434 w 1257300"/>
                <a:gd name="connsiteY2" fmla="*/ 1626576 h 1626576"/>
                <a:gd name="connsiteX3" fmla="*/ 0 w 1257300"/>
                <a:gd name="connsiteY3" fmla="*/ 874834 h 1626576"/>
                <a:gd name="connsiteX0" fmla="*/ 0 w 1257300"/>
                <a:gd name="connsiteY0" fmla="*/ 874834 h 2198076"/>
                <a:gd name="connsiteX1" fmla="*/ 1257300 w 1257300"/>
                <a:gd name="connsiteY1" fmla="*/ 0 h 2198076"/>
                <a:gd name="connsiteX2" fmla="*/ 281354 w 1257300"/>
                <a:gd name="connsiteY2" fmla="*/ 2198076 h 2198076"/>
                <a:gd name="connsiteX3" fmla="*/ 0 w 1257300"/>
                <a:gd name="connsiteY3" fmla="*/ 874834 h 2198076"/>
                <a:gd name="connsiteX0" fmla="*/ 0 w 1288695"/>
                <a:gd name="connsiteY0" fmla="*/ 874834 h 2198076"/>
                <a:gd name="connsiteX1" fmla="*/ 1257300 w 1288695"/>
                <a:gd name="connsiteY1" fmla="*/ 0 h 2198076"/>
                <a:gd name="connsiteX2" fmla="*/ 1261696 w 1288695"/>
                <a:gd name="connsiteY2" fmla="*/ 360484 h 2198076"/>
                <a:gd name="connsiteX3" fmla="*/ 281354 w 1288695"/>
                <a:gd name="connsiteY3" fmla="*/ 2198076 h 2198076"/>
                <a:gd name="connsiteX4" fmla="*/ 0 w 1288695"/>
                <a:gd name="connsiteY4" fmla="*/ 874834 h 2198076"/>
                <a:gd name="connsiteX0" fmla="*/ 0 w 1305185"/>
                <a:gd name="connsiteY0" fmla="*/ 874834 h 2198076"/>
                <a:gd name="connsiteX1" fmla="*/ 1257300 w 1305185"/>
                <a:gd name="connsiteY1" fmla="*/ 0 h 2198076"/>
                <a:gd name="connsiteX2" fmla="*/ 1261696 w 1305185"/>
                <a:gd name="connsiteY2" fmla="*/ 360484 h 2198076"/>
                <a:gd name="connsiteX3" fmla="*/ 281354 w 1305185"/>
                <a:gd name="connsiteY3" fmla="*/ 2198076 h 2198076"/>
                <a:gd name="connsiteX4" fmla="*/ 0 w 1305185"/>
                <a:gd name="connsiteY4" fmla="*/ 874834 h 2198076"/>
                <a:gd name="connsiteX0" fmla="*/ 0 w 1262875"/>
                <a:gd name="connsiteY0" fmla="*/ 874834 h 2198076"/>
                <a:gd name="connsiteX1" fmla="*/ 1257300 w 1262875"/>
                <a:gd name="connsiteY1" fmla="*/ 0 h 2198076"/>
                <a:gd name="connsiteX2" fmla="*/ 1261696 w 1262875"/>
                <a:gd name="connsiteY2" fmla="*/ 360484 h 2198076"/>
                <a:gd name="connsiteX3" fmla="*/ 281354 w 1262875"/>
                <a:gd name="connsiteY3" fmla="*/ 2198076 h 2198076"/>
                <a:gd name="connsiteX4" fmla="*/ 0 w 1262875"/>
                <a:gd name="connsiteY4" fmla="*/ 874834 h 2198076"/>
                <a:gd name="connsiteX0" fmla="*/ 0 w 1262875"/>
                <a:gd name="connsiteY0" fmla="*/ 874834 h 2132133"/>
                <a:gd name="connsiteX1" fmla="*/ 1257300 w 1262875"/>
                <a:gd name="connsiteY1" fmla="*/ 0 h 2132133"/>
                <a:gd name="connsiteX2" fmla="*/ 1261696 w 1262875"/>
                <a:gd name="connsiteY2" fmla="*/ 360484 h 2132133"/>
                <a:gd name="connsiteX3" fmla="*/ 391258 w 1262875"/>
                <a:gd name="connsiteY3" fmla="*/ 2132133 h 2132133"/>
                <a:gd name="connsiteX4" fmla="*/ 0 w 1262875"/>
                <a:gd name="connsiteY4" fmla="*/ 874834 h 2132133"/>
                <a:gd name="connsiteX0" fmla="*/ 0 w 1262875"/>
                <a:gd name="connsiteY0" fmla="*/ 874834 h 2193680"/>
                <a:gd name="connsiteX1" fmla="*/ 1257300 w 1262875"/>
                <a:gd name="connsiteY1" fmla="*/ 0 h 2193680"/>
                <a:gd name="connsiteX2" fmla="*/ 1261696 w 1262875"/>
                <a:gd name="connsiteY2" fmla="*/ 360484 h 2193680"/>
                <a:gd name="connsiteX3" fmla="*/ 276958 w 1262875"/>
                <a:gd name="connsiteY3" fmla="*/ 2193680 h 2193680"/>
                <a:gd name="connsiteX4" fmla="*/ 0 w 1262875"/>
                <a:gd name="connsiteY4" fmla="*/ 874834 h 2193680"/>
                <a:gd name="connsiteX0" fmla="*/ 0 w 1261696"/>
                <a:gd name="connsiteY0" fmla="*/ 874845 h 2193691"/>
                <a:gd name="connsiteX1" fmla="*/ 1257300 w 1261696"/>
                <a:gd name="connsiteY1" fmla="*/ 11 h 2193691"/>
                <a:gd name="connsiteX2" fmla="*/ 1261696 w 1261696"/>
                <a:gd name="connsiteY2" fmla="*/ 360495 h 2193691"/>
                <a:gd name="connsiteX3" fmla="*/ 276958 w 1261696"/>
                <a:gd name="connsiteY3" fmla="*/ 2193691 h 2193691"/>
                <a:gd name="connsiteX4" fmla="*/ 0 w 1261696"/>
                <a:gd name="connsiteY4" fmla="*/ 874845 h 2193691"/>
                <a:gd name="connsiteX0" fmla="*/ 0 w 1261696"/>
                <a:gd name="connsiteY0" fmla="*/ 829574 h 2148420"/>
                <a:gd name="connsiteX1" fmla="*/ 1191450 w 1261696"/>
                <a:gd name="connsiteY1" fmla="*/ 13 h 2148420"/>
                <a:gd name="connsiteX2" fmla="*/ 1261696 w 1261696"/>
                <a:gd name="connsiteY2" fmla="*/ 315224 h 2148420"/>
                <a:gd name="connsiteX3" fmla="*/ 276958 w 1261696"/>
                <a:gd name="connsiteY3" fmla="*/ 2148420 h 2148420"/>
                <a:gd name="connsiteX4" fmla="*/ 0 w 1261696"/>
                <a:gd name="connsiteY4" fmla="*/ 829574 h 2148420"/>
                <a:gd name="connsiteX0" fmla="*/ 0 w 1195846"/>
                <a:gd name="connsiteY0" fmla="*/ 829571 h 2148417"/>
                <a:gd name="connsiteX1" fmla="*/ 1191450 w 1195846"/>
                <a:gd name="connsiteY1" fmla="*/ 10 h 2148417"/>
                <a:gd name="connsiteX2" fmla="*/ 1195846 w 1195846"/>
                <a:gd name="connsiteY2" fmla="*/ 434574 h 2148417"/>
                <a:gd name="connsiteX3" fmla="*/ 276958 w 1195846"/>
                <a:gd name="connsiteY3" fmla="*/ 2148417 h 2148417"/>
                <a:gd name="connsiteX4" fmla="*/ 0 w 1195846"/>
                <a:gd name="connsiteY4" fmla="*/ 829571 h 2148417"/>
                <a:gd name="connsiteX0" fmla="*/ 0 w 1195846"/>
                <a:gd name="connsiteY0" fmla="*/ 829571 h 829571"/>
                <a:gd name="connsiteX1" fmla="*/ 1191450 w 1195846"/>
                <a:gd name="connsiteY1" fmla="*/ 10 h 829571"/>
                <a:gd name="connsiteX2" fmla="*/ 1195846 w 1195846"/>
                <a:gd name="connsiteY2" fmla="*/ 434574 h 829571"/>
                <a:gd name="connsiteX3" fmla="*/ 650530 w 1195846"/>
                <a:gd name="connsiteY3" fmla="*/ 649974 h 829571"/>
                <a:gd name="connsiteX4" fmla="*/ 0 w 1195846"/>
                <a:gd name="connsiteY4" fmla="*/ 829571 h 829571"/>
                <a:gd name="connsiteX0" fmla="*/ 0 w 1195846"/>
                <a:gd name="connsiteY0" fmla="*/ 829571 h 1301650"/>
                <a:gd name="connsiteX1" fmla="*/ 1191450 w 1195846"/>
                <a:gd name="connsiteY1" fmla="*/ 10 h 1301650"/>
                <a:gd name="connsiteX2" fmla="*/ 1195846 w 1195846"/>
                <a:gd name="connsiteY2" fmla="*/ 434574 h 1301650"/>
                <a:gd name="connsiteX3" fmla="*/ 505252 w 1195846"/>
                <a:gd name="connsiteY3" fmla="*/ 1301650 h 1301650"/>
                <a:gd name="connsiteX4" fmla="*/ 0 w 1195846"/>
                <a:gd name="connsiteY4" fmla="*/ 829571 h 1301650"/>
                <a:gd name="connsiteX0" fmla="*/ 295854 w 690594"/>
                <a:gd name="connsiteY0" fmla="*/ 605428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295854 w 690594"/>
                <a:gd name="connsiteY4" fmla="*/ 605428 h 1301650"/>
                <a:gd name="connsiteX0" fmla="*/ 179632 w 690594"/>
                <a:gd name="connsiteY0" fmla="*/ 439396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179632 w 690594"/>
                <a:gd name="connsiteY4" fmla="*/ 439396 h 1301650"/>
                <a:gd name="connsiteX0" fmla="*/ 179632 w 690594"/>
                <a:gd name="connsiteY0" fmla="*/ 4822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179632 w 690594"/>
                <a:gd name="connsiteY3" fmla="*/ 4822 h 867076"/>
                <a:gd name="connsiteX0" fmla="*/ 204537 w 690594"/>
                <a:gd name="connsiteY0" fmla="*/ 67084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204537 w 690594"/>
                <a:gd name="connsiteY3" fmla="*/ 67084 h 867076"/>
                <a:gd name="connsiteX0" fmla="*/ 196236 w 690594"/>
                <a:gd name="connsiteY0" fmla="*/ 0 h 883008"/>
                <a:gd name="connsiteX1" fmla="*/ 690594 w 690594"/>
                <a:gd name="connsiteY1" fmla="*/ 15932 h 883008"/>
                <a:gd name="connsiteX2" fmla="*/ 0 w 690594"/>
                <a:gd name="connsiteY2" fmla="*/ 883008 h 883008"/>
                <a:gd name="connsiteX3" fmla="*/ 196236 w 690594"/>
                <a:gd name="connsiteY3" fmla="*/ 0 h 883008"/>
                <a:gd name="connsiteX0" fmla="*/ 196236 w 703046"/>
                <a:gd name="connsiteY0" fmla="*/ 0 h 883008"/>
                <a:gd name="connsiteX1" fmla="*/ 703046 w 703046"/>
                <a:gd name="connsiteY1" fmla="*/ 3480 h 883008"/>
                <a:gd name="connsiteX2" fmla="*/ 0 w 703046"/>
                <a:gd name="connsiteY2" fmla="*/ 883008 h 883008"/>
                <a:gd name="connsiteX3" fmla="*/ 196236 w 703046"/>
                <a:gd name="connsiteY3" fmla="*/ 0 h 88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046" h="883008">
                  <a:moveTo>
                    <a:pt x="196236" y="0"/>
                  </a:moveTo>
                  <a:lnTo>
                    <a:pt x="703046" y="3480"/>
                  </a:lnTo>
                  <a:lnTo>
                    <a:pt x="0" y="883008"/>
                  </a:lnTo>
                  <a:lnTo>
                    <a:pt x="19623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35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1"/>
            <p:cNvSpPr/>
            <p:nvPr/>
          </p:nvSpPr>
          <p:spPr>
            <a:xfrm>
              <a:off x="8211654" y="657309"/>
              <a:ext cx="954792" cy="1782554"/>
            </a:xfrm>
            <a:custGeom>
              <a:avLst/>
              <a:gdLst>
                <a:gd name="connsiteX0" fmla="*/ 0 w 470389"/>
                <a:gd name="connsiteY0" fmla="*/ 984739 h 984739"/>
                <a:gd name="connsiteX1" fmla="*/ 235195 w 470389"/>
                <a:gd name="connsiteY1" fmla="*/ 0 h 984739"/>
                <a:gd name="connsiteX2" fmla="*/ 470389 w 470389"/>
                <a:gd name="connsiteY2" fmla="*/ 984739 h 984739"/>
                <a:gd name="connsiteX3" fmla="*/ 0 w 470389"/>
                <a:gd name="connsiteY3" fmla="*/ 984739 h 984739"/>
                <a:gd name="connsiteX0" fmla="*/ 0 w 470389"/>
                <a:gd name="connsiteY0" fmla="*/ 989135 h 989135"/>
                <a:gd name="connsiteX1" fmla="*/ 437418 w 470389"/>
                <a:gd name="connsiteY1" fmla="*/ 0 h 989135"/>
                <a:gd name="connsiteX2" fmla="*/ 470389 w 470389"/>
                <a:gd name="connsiteY2" fmla="*/ 989135 h 989135"/>
                <a:gd name="connsiteX3" fmla="*/ 0 w 470389"/>
                <a:gd name="connsiteY3" fmla="*/ 989135 h 989135"/>
                <a:gd name="connsiteX0" fmla="*/ 0 w 681404"/>
                <a:gd name="connsiteY0" fmla="*/ 593481 h 989135"/>
                <a:gd name="connsiteX1" fmla="*/ 648433 w 681404"/>
                <a:gd name="connsiteY1" fmla="*/ 0 h 989135"/>
                <a:gd name="connsiteX2" fmla="*/ 681404 w 681404"/>
                <a:gd name="connsiteY2" fmla="*/ 989135 h 989135"/>
                <a:gd name="connsiteX3" fmla="*/ 0 w 681404"/>
                <a:gd name="connsiteY3" fmla="*/ 593481 h 989135"/>
                <a:gd name="connsiteX0" fmla="*/ 0 w 1121020"/>
                <a:gd name="connsiteY0" fmla="*/ 593481 h 2373923"/>
                <a:gd name="connsiteX1" fmla="*/ 648433 w 1121020"/>
                <a:gd name="connsiteY1" fmla="*/ 0 h 2373923"/>
                <a:gd name="connsiteX2" fmla="*/ 1121020 w 1121020"/>
                <a:gd name="connsiteY2" fmla="*/ 2373923 h 2373923"/>
                <a:gd name="connsiteX3" fmla="*/ 0 w 1121020"/>
                <a:gd name="connsiteY3" fmla="*/ 593481 h 2373923"/>
                <a:gd name="connsiteX0" fmla="*/ 0 w 1134209"/>
                <a:gd name="connsiteY0" fmla="*/ 593481 h 2395904"/>
                <a:gd name="connsiteX1" fmla="*/ 648433 w 1134209"/>
                <a:gd name="connsiteY1" fmla="*/ 0 h 2395904"/>
                <a:gd name="connsiteX2" fmla="*/ 1134209 w 1134209"/>
                <a:gd name="connsiteY2" fmla="*/ 2395904 h 2395904"/>
                <a:gd name="connsiteX3" fmla="*/ 0 w 1134209"/>
                <a:gd name="connsiteY3" fmla="*/ 593481 h 2395904"/>
                <a:gd name="connsiteX0" fmla="*/ 0 w 1116625"/>
                <a:gd name="connsiteY0" fmla="*/ 426428 h 2395904"/>
                <a:gd name="connsiteX1" fmla="*/ 630849 w 1116625"/>
                <a:gd name="connsiteY1" fmla="*/ 0 h 2395904"/>
                <a:gd name="connsiteX2" fmla="*/ 1116625 w 1116625"/>
                <a:gd name="connsiteY2" fmla="*/ 2395904 h 2395904"/>
                <a:gd name="connsiteX3" fmla="*/ 0 w 1116625"/>
                <a:gd name="connsiteY3" fmla="*/ 426428 h 2395904"/>
                <a:gd name="connsiteX0" fmla="*/ 0 w 1138605"/>
                <a:gd name="connsiteY0" fmla="*/ 602274 h 2395904"/>
                <a:gd name="connsiteX1" fmla="*/ 652829 w 1138605"/>
                <a:gd name="connsiteY1" fmla="*/ 0 h 2395904"/>
                <a:gd name="connsiteX2" fmla="*/ 1138605 w 1138605"/>
                <a:gd name="connsiteY2" fmla="*/ 2395904 h 2395904"/>
                <a:gd name="connsiteX3" fmla="*/ 0 w 1138605"/>
                <a:gd name="connsiteY3" fmla="*/ 602274 h 2395904"/>
                <a:gd name="connsiteX0" fmla="*/ 0 w 1370241"/>
                <a:gd name="connsiteY0" fmla="*/ 299042 h 2395904"/>
                <a:gd name="connsiteX1" fmla="*/ 884465 w 1370241"/>
                <a:gd name="connsiteY1" fmla="*/ 0 h 2395904"/>
                <a:gd name="connsiteX2" fmla="*/ 1370241 w 1370241"/>
                <a:gd name="connsiteY2" fmla="*/ 2395904 h 2395904"/>
                <a:gd name="connsiteX3" fmla="*/ 0 w 1370241"/>
                <a:gd name="connsiteY3" fmla="*/ 299042 h 2395904"/>
                <a:gd name="connsiteX0" fmla="*/ 0 w 884465"/>
                <a:gd name="connsiteY0" fmla="*/ 299042 h 947129"/>
                <a:gd name="connsiteX1" fmla="*/ 884465 w 884465"/>
                <a:gd name="connsiteY1" fmla="*/ 0 h 947129"/>
                <a:gd name="connsiteX2" fmla="*/ 662700 w 884465"/>
                <a:gd name="connsiteY2" fmla="*/ 947129 h 947129"/>
                <a:gd name="connsiteX3" fmla="*/ 0 w 884465"/>
                <a:gd name="connsiteY3" fmla="*/ 299042 h 947129"/>
                <a:gd name="connsiteX0" fmla="*/ 0 w 884465"/>
                <a:gd name="connsiteY0" fmla="*/ 299042 h 897320"/>
                <a:gd name="connsiteX1" fmla="*/ 884465 w 884465"/>
                <a:gd name="connsiteY1" fmla="*/ 0 h 897320"/>
                <a:gd name="connsiteX2" fmla="*/ 874391 w 884465"/>
                <a:gd name="connsiteY2" fmla="*/ 897320 h 897320"/>
                <a:gd name="connsiteX3" fmla="*/ 0 w 884465"/>
                <a:gd name="connsiteY3" fmla="*/ 299042 h 897320"/>
                <a:gd name="connsiteX0" fmla="*/ 0 w 884465"/>
                <a:gd name="connsiteY0" fmla="*/ 299042 h 1664187"/>
                <a:gd name="connsiteX1" fmla="*/ 884465 w 884465"/>
                <a:gd name="connsiteY1" fmla="*/ 0 h 1664187"/>
                <a:gd name="connsiteX2" fmla="*/ 874391 w 884465"/>
                <a:gd name="connsiteY2" fmla="*/ 897320 h 1664187"/>
                <a:gd name="connsiteX3" fmla="*/ 508588 w 884465"/>
                <a:gd name="connsiteY3" fmla="*/ 1658168 h 1664187"/>
                <a:gd name="connsiteX4" fmla="*/ 0 w 884465"/>
                <a:gd name="connsiteY4" fmla="*/ 299042 h 1664187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529493"/>
                <a:gd name="connsiteX1" fmla="*/ 884465 w 884465"/>
                <a:gd name="connsiteY1" fmla="*/ 0 h 1529493"/>
                <a:gd name="connsiteX2" fmla="*/ 874391 w 884465"/>
                <a:gd name="connsiteY2" fmla="*/ 897320 h 1529493"/>
                <a:gd name="connsiteX3" fmla="*/ 479532 w 884465"/>
                <a:gd name="connsiteY3" fmla="*/ 1529493 h 1529493"/>
                <a:gd name="connsiteX4" fmla="*/ 0 w 884465"/>
                <a:gd name="connsiteY4" fmla="*/ 299042 h 1529493"/>
                <a:gd name="connsiteX0" fmla="*/ 0 w 884465"/>
                <a:gd name="connsiteY0" fmla="*/ 299042 h 1683073"/>
                <a:gd name="connsiteX1" fmla="*/ 884465 w 884465"/>
                <a:gd name="connsiteY1" fmla="*/ 0 h 1683073"/>
                <a:gd name="connsiteX2" fmla="*/ 874391 w 884465"/>
                <a:gd name="connsiteY2" fmla="*/ 897320 h 1683073"/>
                <a:gd name="connsiteX3" fmla="*/ 516890 w 884465"/>
                <a:gd name="connsiteY3" fmla="*/ 1683073 h 1683073"/>
                <a:gd name="connsiteX4" fmla="*/ 0 w 884465"/>
                <a:gd name="connsiteY4" fmla="*/ 299042 h 1683073"/>
                <a:gd name="connsiteX0" fmla="*/ 0 w 901232"/>
                <a:gd name="connsiteY0" fmla="*/ 299042 h 1683073"/>
                <a:gd name="connsiteX1" fmla="*/ 884465 w 901232"/>
                <a:gd name="connsiteY1" fmla="*/ 0 h 1683073"/>
                <a:gd name="connsiteX2" fmla="*/ 900899 w 901232"/>
                <a:gd name="connsiteY2" fmla="*/ 870813 h 1683073"/>
                <a:gd name="connsiteX3" fmla="*/ 516890 w 901232"/>
                <a:gd name="connsiteY3" fmla="*/ 1683073 h 1683073"/>
                <a:gd name="connsiteX4" fmla="*/ 0 w 901232"/>
                <a:gd name="connsiteY4" fmla="*/ 299042 h 1683073"/>
                <a:gd name="connsiteX0" fmla="*/ 0 w 901507"/>
                <a:gd name="connsiteY0" fmla="*/ 299042 h 1683073"/>
                <a:gd name="connsiteX1" fmla="*/ 895825 w 901507"/>
                <a:gd name="connsiteY1" fmla="*/ 0 h 1683073"/>
                <a:gd name="connsiteX2" fmla="*/ 900899 w 901507"/>
                <a:gd name="connsiteY2" fmla="*/ 870813 h 1683073"/>
                <a:gd name="connsiteX3" fmla="*/ 516890 w 901507"/>
                <a:gd name="connsiteY3" fmla="*/ 1683073 h 1683073"/>
                <a:gd name="connsiteX4" fmla="*/ 0 w 901507"/>
                <a:gd name="connsiteY4" fmla="*/ 299042 h 168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1507" h="1683073">
                  <a:moveTo>
                    <a:pt x="0" y="299042"/>
                  </a:moveTo>
                  <a:lnTo>
                    <a:pt x="895825" y="0"/>
                  </a:lnTo>
                  <a:cubicBezTo>
                    <a:pt x="892467" y="299107"/>
                    <a:pt x="904257" y="571706"/>
                    <a:pt x="900899" y="870813"/>
                  </a:cubicBezTo>
                  <a:cubicBezTo>
                    <a:pt x="895187" y="876765"/>
                    <a:pt x="696936" y="1282795"/>
                    <a:pt x="516890" y="1683073"/>
                  </a:cubicBezTo>
                  <a:lnTo>
                    <a:pt x="0" y="2990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62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43800" y="1"/>
              <a:ext cx="1618702" cy="1195754"/>
            </a:xfrm>
            <a:custGeom>
              <a:avLst/>
              <a:gdLst>
                <a:gd name="connsiteX0" fmla="*/ 0 w 1534258"/>
                <a:gd name="connsiteY0" fmla="*/ 1494692 h 1494692"/>
                <a:gd name="connsiteX1" fmla="*/ 767129 w 1534258"/>
                <a:gd name="connsiteY1" fmla="*/ 0 h 1494692"/>
                <a:gd name="connsiteX2" fmla="*/ 1534258 w 1534258"/>
                <a:gd name="connsiteY2" fmla="*/ 1494692 h 1494692"/>
                <a:gd name="connsiteX3" fmla="*/ 0 w 1534258"/>
                <a:gd name="connsiteY3" fmla="*/ 1494692 h 1494692"/>
                <a:gd name="connsiteX0" fmla="*/ 0 w 1558436"/>
                <a:gd name="connsiteY0" fmla="*/ 1507881 h 1507881"/>
                <a:gd name="connsiteX1" fmla="*/ 1558436 w 1558436"/>
                <a:gd name="connsiteY1" fmla="*/ 0 h 1507881"/>
                <a:gd name="connsiteX2" fmla="*/ 1534258 w 1558436"/>
                <a:gd name="connsiteY2" fmla="*/ 1507881 h 1507881"/>
                <a:gd name="connsiteX3" fmla="*/ 0 w 1558436"/>
                <a:gd name="connsiteY3" fmla="*/ 1507881 h 1507881"/>
                <a:gd name="connsiteX0" fmla="*/ 0 w 2705832"/>
                <a:gd name="connsiteY0" fmla="*/ 751742 h 1507881"/>
                <a:gd name="connsiteX1" fmla="*/ 2705832 w 2705832"/>
                <a:gd name="connsiteY1" fmla="*/ 0 h 1507881"/>
                <a:gd name="connsiteX2" fmla="*/ 2681654 w 2705832"/>
                <a:gd name="connsiteY2" fmla="*/ 1507881 h 1507881"/>
                <a:gd name="connsiteX3" fmla="*/ 0 w 2705832"/>
                <a:gd name="connsiteY3" fmla="*/ 751742 h 1507881"/>
                <a:gd name="connsiteX0" fmla="*/ 0 w 2705832"/>
                <a:gd name="connsiteY0" fmla="*/ 751742 h 1600201"/>
                <a:gd name="connsiteX1" fmla="*/ 2705832 w 2705832"/>
                <a:gd name="connsiteY1" fmla="*/ 0 h 1600201"/>
                <a:gd name="connsiteX2" fmla="*/ 936381 w 2705832"/>
                <a:gd name="connsiteY2" fmla="*/ 1600201 h 1600201"/>
                <a:gd name="connsiteX3" fmla="*/ 0 w 2705832"/>
                <a:gd name="connsiteY3" fmla="*/ 751742 h 1600201"/>
                <a:gd name="connsiteX0" fmla="*/ 0 w 2705832"/>
                <a:gd name="connsiteY0" fmla="*/ 751742 h 1481504"/>
                <a:gd name="connsiteX1" fmla="*/ 2705832 w 2705832"/>
                <a:gd name="connsiteY1" fmla="*/ 0 h 1481504"/>
                <a:gd name="connsiteX2" fmla="*/ 844062 w 2705832"/>
                <a:gd name="connsiteY2" fmla="*/ 1481504 h 1481504"/>
                <a:gd name="connsiteX3" fmla="*/ 0 w 2705832"/>
                <a:gd name="connsiteY3" fmla="*/ 751742 h 1481504"/>
                <a:gd name="connsiteX0" fmla="*/ 0 w 2705832"/>
                <a:gd name="connsiteY0" fmla="*/ 751742 h 1604597"/>
                <a:gd name="connsiteX1" fmla="*/ 2705832 w 2705832"/>
                <a:gd name="connsiteY1" fmla="*/ 0 h 1604597"/>
                <a:gd name="connsiteX2" fmla="*/ 949569 w 2705832"/>
                <a:gd name="connsiteY2" fmla="*/ 1604597 h 1604597"/>
                <a:gd name="connsiteX3" fmla="*/ 0 w 2705832"/>
                <a:gd name="connsiteY3" fmla="*/ 751742 h 1604597"/>
                <a:gd name="connsiteX0" fmla="*/ 0 w 2626701"/>
                <a:gd name="connsiteY0" fmla="*/ 813289 h 1666144"/>
                <a:gd name="connsiteX1" fmla="*/ 2626701 w 2626701"/>
                <a:gd name="connsiteY1" fmla="*/ 0 h 1666144"/>
                <a:gd name="connsiteX2" fmla="*/ 949569 w 2626701"/>
                <a:gd name="connsiteY2" fmla="*/ 1666144 h 1666144"/>
                <a:gd name="connsiteX3" fmla="*/ 0 w 2626701"/>
                <a:gd name="connsiteY3" fmla="*/ 813289 h 1666144"/>
                <a:gd name="connsiteX0" fmla="*/ 0 w 2688247"/>
                <a:gd name="connsiteY0" fmla="*/ 734158 h 1587013"/>
                <a:gd name="connsiteX1" fmla="*/ 2688247 w 2688247"/>
                <a:gd name="connsiteY1" fmla="*/ 0 h 1587013"/>
                <a:gd name="connsiteX2" fmla="*/ 949569 w 2688247"/>
                <a:gd name="connsiteY2" fmla="*/ 1587013 h 1587013"/>
                <a:gd name="connsiteX3" fmla="*/ 0 w 2688247"/>
                <a:gd name="connsiteY3" fmla="*/ 734158 h 1587013"/>
                <a:gd name="connsiteX0" fmla="*/ 0 w 2695217"/>
                <a:gd name="connsiteY0" fmla="*/ 734158 h 812381"/>
                <a:gd name="connsiteX1" fmla="*/ 2688247 w 2695217"/>
                <a:gd name="connsiteY1" fmla="*/ 0 h 812381"/>
                <a:gd name="connsiteX2" fmla="*/ 2695217 w 2695217"/>
                <a:gd name="connsiteY2" fmla="*/ 812381 h 812381"/>
                <a:gd name="connsiteX3" fmla="*/ 0 w 2695217"/>
                <a:gd name="connsiteY3" fmla="*/ 734158 h 812381"/>
                <a:gd name="connsiteX0" fmla="*/ 0 w 813190"/>
                <a:gd name="connsiteY0" fmla="*/ 0 h 814669"/>
                <a:gd name="connsiteX1" fmla="*/ 806220 w 813190"/>
                <a:gd name="connsiteY1" fmla="*/ 2288 h 814669"/>
                <a:gd name="connsiteX2" fmla="*/ 813190 w 813190"/>
                <a:gd name="connsiteY2" fmla="*/ 814669 h 814669"/>
                <a:gd name="connsiteX3" fmla="*/ 0 w 813190"/>
                <a:gd name="connsiteY3" fmla="*/ 0 h 814669"/>
                <a:gd name="connsiteX0" fmla="*/ 1186049 w 1999239"/>
                <a:gd name="connsiteY0" fmla="*/ 0 h 1499280"/>
                <a:gd name="connsiteX1" fmla="*/ 1992269 w 1999239"/>
                <a:gd name="connsiteY1" fmla="*/ 2288 h 1499280"/>
                <a:gd name="connsiteX2" fmla="*/ 1999239 w 1999239"/>
                <a:gd name="connsiteY2" fmla="*/ 814669 h 1499280"/>
                <a:gd name="connsiteX3" fmla="*/ 0 w 1999239"/>
                <a:gd name="connsiteY3" fmla="*/ 1486089 h 1499280"/>
                <a:gd name="connsiteX4" fmla="*/ 1186049 w 1999239"/>
                <a:gd name="connsiteY4" fmla="*/ 0 h 1499280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817704 w 1999239"/>
                <a:gd name="connsiteY1" fmla="*/ 29564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14281"/>
                <a:gd name="connsiteY0" fmla="*/ 0 h 1486089"/>
                <a:gd name="connsiteX1" fmla="*/ 2014089 w 2014281"/>
                <a:gd name="connsiteY1" fmla="*/ 7743 h 1486089"/>
                <a:gd name="connsiteX2" fmla="*/ 1999239 w 2014281"/>
                <a:gd name="connsiteY2" fmla="*/ 814669 h 1486089"/>
                <a:gd name="connsiteX3" fmla="*/ 0 w 2014281"/>
                <a:gd name="connsiteY3" fmla="*/ 1486089 h 1486089"/>
                <a:gd name="connsiteX4" fmla="*/ 1186049 w 2014281"/>
                <a:gd name="connsiteY4" fmla="*/ 0 h 1486089"/>
                <a:gd name="connsiteX0" fmla="*/ 1186049 w 2014089"/>
                <a:gd name="connsiteY0" fmla="*/ 0 h 1486089"/>
                <a:gd name="connsiteX1" fmla="*/ 2014089 w 2014089"/>
                <a:gd name="connsiteY1" fmla="*/ 7743 h 1486089"/>
                <a:gd name="connsiteX2" fmla="*/ 1999239 w 2014089"/>
                <a:gd name="connsiteY2" fmla="*/ 814669 h 1486089"/>
                <a:gd name="connsiteX3" fmla="*/ 0 w 2014089"/>
                <a:gd name="connsiteY3" fmla="*/ 1486089 h 1486089"/>
                <a:gd name="connsiteX4" fmla="*/ 1186049 w 2014089"/>
                <a:gd name="connsiteY4" fmla="*/ 0 h 1486089"/>
                <a:gd name="connsiteX0" fmla="*/ 1186049 w 1999239"/>
                <a:gd name="connsiteY0" fmla="*/ 0 h 1486089"/>
                <a:gd name="connsiteX1" fmla="*/ 1795883 w 1999239"/>
                <a:gd name="connsiteY1" fmla="*/ 198673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99239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890136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91504 w 2014089"/>
                <a:gd name="connsiteY0" fmla="*/ 0 h 1382441"/>
                <a:gd name="connsiteX1" fmla="*/ 2014089 w 2014089"/>
                <a:gd name="connsiteY1" fmla="*/ 2288 h 1382441"/>
                <a:gd name="connsiteX2" fmla="*/ 1993784 w 2014089"/>
                <a:gd name="connsiteY2" fmla="*/ 831034 h 1382441"/>
                <a:gd name="connsiteX3" fmla="*/ 0 w 2014089"/>
                <a:gd name="connsiteY3" fmla="*/ 1382441 h 1382441"/>
                <a:gd name="connsiteX4" fmla="*/ 1191504 w 2014089"/>
                <a:gd name="connsiteY4" fmla="*/ 0 h 1382441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66142 w 2008634"/>
                <a:gd name="connsiteY0" fmla="*/ 12672 h 1483831"/>
                <a:gd name="connsiteX1" fmla="*/ 2008634 w 2008634"/>
                <a:gd name="connsiteY1" fmla="*/ 30 h 1483831"/>
                <a:gd name="connsiteX2" fmla="*/ 1988329 w 2008634"/>
                <a:gd name="connsiteY2" fmla="*/ 828776 h 1483831"/>
                <a:gd name="connsiteX3" fmla="*/ 0 w 2008634"/>
                <a:gd name="connsiteY3" fmla="*/ 1483831 h 1483831"/>
                <a:gd name="connsiteX4" fmla="*/ 1166142 w 2008634"/>
                <a:gd name="connsiteY4" fmla="*/ 12672 h 1483831"/>
                <a:gd name="connsiteX0" fmla="*/ 1172052 w 2008634"/>
                <a:gd name="connsiteY0" fmla="*/ 3777 h 1483801"/>
                <a:gd name="connsiteX1" fmla="*/ 2008634 w 2008634"/>
                <a:gd name="connsiteY1" fmla="*/ 0 h 1483801"/>
                <a:gd name="connsiteX2" fmla="*/ 1988329 w 2008634"/>
                <a:gd name="connsiteY2" fmla="*/ 828746 h 1483801"/>
                <a:gd name="connsiteX3" fmla="*/ 0 w 2008634"/>
                <a:gd name="connsiteY3" fmla="*/ 1483801 h 1483801"/>
                <a:gd name="connsiteX4" fmla="*/ 1172052 w 2008634"/>
                <a:gd name="connsiteY4" fmla="*/ 3777 h 148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8634" h="1483801">
                  <a:moveTo>
                    <a:pt x="1172052" y="3777"/>
                  </a:moveTo>
                  <a:lnTo>
                    <a:pt x="2008634" y="0"/>
                  </a:lnTo>
                  <a:cubicBezTo>
                    <a:pt x="2005502" y="128960"/>
                    <a:pt x="2007826" y="574318"/>
                    <a:pt x="1988329" y="828746"/>
                  </a:cubicBezTo>
                  <a:cubicBezTo>
                    <a:pt x="1807424" y="879806"/>
                    <a:pt x="355467" y="1367279"/>
                    <a:pt x="0" y="1483801"/>
                  </a:cubicBezTo>
                  <a:lnTo>
                    <a:pt x="1172052" y="3777"/>
                  </a:lnTo>
                  <a:close/>
                </a:path>
              </a:pathLst>
            </a:custGeom>
            <a:gradFill>
              <a:gsLst>
                <a:gs pos="0">
                  <a:srgbClr val="7D8793"/>
                </a:gs>
                <a:gs pos="100000">
                  <a:srgbClr val="5C6673"/>
                </a:gs>
              </a:gsLst>
              <a:lin ang="81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</p:grpSp>
      <p:sp>
        <p:nvSpPr>
          <p:cNvPr id="17" name="TextBox 16"/>
          <p:cNvSpPr txBox="1"/>
          <p:nvPr userDrawn="1"/>
        </p:nvSpPr>
        <p:spPr>
          <a:xfrm>
            <a:off x="2295026" y="2084751"/>
            <a:ext cx="4553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cap="all" baseline="0" err="1">
                <a:solidFill>
                  <a:srgbClr val="FFFFFF"/>
                </a:solidFill>
                <a:latin typeface="+mj-lt"/>
                <a:cs typeface="Arial" pitchFamily="34" charset="0"/>
              </a:rPr>
              <a:t>Thank</a:t>
            </a:r>
            <a:r>
              <a:rPr lang="da-DK" sz="3200" cap="all" baseline="0">
                <a:solidFill>
                  <a:srgbClr val="FFFFFF"/>
                </a:solidFill>
                <a:latin typeface="+mj-lt"/>
                <a:cs typeface="Arial" pitchFamily="34" charset="0"/>
              </a:rPr>
              <a:t> </a:t>
            </a:r>
            <a:r>
              <a:rPr lang="da-DK" sz="3200" cap="all" baseline="0" err="1">
                <a:solidFill>
                  <a:srgbClr val="FFFFFF"/>
                </a:solidFill>
                <a:latin typeface="+mj-lt"/>
                <a:cs typeface="Arial" pitchFamily="34" charset="0"/>
              </a:rPr>
              <a:t>You</a:t>
            </a:r>
            <a:r>
              <a:rPr lang="da-DK" sz="3200" cap="all" baseline="0">
                <a:solidFill>
                  <a:srgbClr val="FFFFFF"/>
                </a:solidFill>
                <a:latin typeface="+mj-lt"/>
                <a:cs typeface="Arial" pitchFamily="34" charset="0"/>
              </a:rPr>
              <a:t>!</a:t>
            </a: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pic>
        <p:nvPicPr>
          <p:cNvPr id="20" name="Picture 19" title="White COWI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2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B">
    <p:bg>
      <p:bgPr>
        <a:solidFill>
          <a:srgbClr val="F04E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 userDrawn="1"/>
        </p:nvGrpSpPr>
        <p:grpSpPr>
          <a:xfrm>
            <a:off x="6197662" y="1974"/>
            <a:ext cx="2946338" cy="2436590"/>
            <a:chOff x="6216164" y="12"/>
            <a:chExt cx="2946338" cy="2436590"/>
          </a:xfrm>
        </p:grpSpPr>
        <p:sp>
          <p:nvSpPr>
            <p:cNvPr id="12" name="Isosceles Triangle 11"/>
            <p:cNvSpPr/>
            <p:nvPr userDrawn="1"/>
          </p:nvSpPr>
          <p:spPr>
            <a:xfrm>
              <a:off x="6216164" y="12"/>
              <a:ext cx="1742414" cy="928845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977" h="859312">
                  <a:moveTo>
                    <a:pt x="994458" y="3982"/>
                  </a:moveTo>
                  <a:lnTo>
                    <a:pt x="1611977" y="0"/>
                  </a:lnTo>
                  <a:lnTo>
                    <a:pt x="1429109" y="859312"/>
                  </a:lnTo>
                  <a:lnTo>
                    <a:pt x="0" y="540907"/>
                  </a:lnTo>
                  <a:lnTo>
                    <a:pt x="994458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1"/>
            <p:cNvSpPr/>
            <p:nvPr userDrawn="1"/>
          </p:nvSpPr>
          <p:spPr>
            <a:xfrm>
              <a:off x="7759112" y="1881"/>
              <a:ext cx="744486" cy="936462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1108335 w 1611977"/>
                <a:gd name="connsiteY0" fmla="*/ 138195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1108335 w 1611977"/>
                <a:gd name="connsiteY4" fmla="*/ 138195 h 859312"/>
                <a:gd name="connsiteX0" fmla="*/ 1112403 w 1611977"/>
                <a:gd name="connsiteY0" fmla="*/ 0 h 859397"/>
                <a:gd name="connsiteX1" fmla="*/ 1611977 w 1611977"/>
                <a:gd name="connsiteY1" fmla="*/ 85 h 859397"/>
                <a:gd name="connsiteX2" fmla="*/ 1429109 w 1611977"/>
                <a:gd name="connsiteY2" fmla="*/ 859397 h 859397"/>
                <a:gd name="connsiteX3" fmla="*/ 0 w 1611977"/>
                <a:gd name="connsiteY3" fmla="*/ 540992 h 859397"/>
                <a:gd name="connsiteX4" fmla="*/ 1112403 w 1611977"/>
                <a:gd name="connsiteY4" fmla="*/ 0 h 859397"/>
                <a:gd name="connsiteX0" fmla="*/ 185114 w 684688"/>
                <a:gd name="connsiteY0" fmla="*/ 0 h 859397"/>
                <a:gd name="connsiteX1" fmla="*/ 684688 w 684688"/>
                <a:gd name="connsiteY1" fmla="*/ 85 h 859397"/>
                <a:gd name="connsiteX2" fmla="*/ 501820 w 684688"/>
                <a:gd name="connsiteY2" fmla="*/ 859397 h 859397"/>
                <a:gd name="connsiteX3" fmla="*/ 0 w 684688"/>
                <a:gd name="connsiteY3" fmla="*/ 850089 h 859397"/>
                <a:gd name="connsiteX4" fmla="*/ 185114 w 684688"/>
                <a:gd name="connsiteY4" fmla="*/ 0 h 859397"/>
                <a:gd name="connsiteX0" fmla="*/ 185114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85114 w 684688"/>
                <a:gd name="connsiteY3" fmla="*/ 0 h 850089"/>
                <a:gd name="connsiteX0" fmla="*/ 172912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72912 w 684688"/>
                <a:gd name="connsiteY3" fmla="*/ 0 h 850089"/>
                <a:gd name="connsiteX0" fmla="*/ 136308 w 648084"/>
                <a:gd name="connsiteY0" fmla="*/ 0 h 870425"/>
                <a:gd name="connsiteX1" fmla="*/ 648084 w 648084"/>
                <a:gd name="connsiteY1" fmla="*/ 85 h 870425"/>
                <a:gd name="connsiteX2" fmla="*/ 0 w 648084"/>
                <a:gd name="connsiteY2" fmla="*/ 870425 h 870425"/>
                <a:gd name="connsiteX3" fmla="*/ 136308 w 648084"/>
                <a:gd name="connsiteY3" fmla="*/ 0 h 870425"/>
                <a:gd name="connsiteX0" fmla="*/ 176978 w 688754"/>
                <a:gd name="connsiteY0" fmla="*/ 0 h 866358"/>
                <a:gd name="connsiteX1" fmla="*/ 688754 w 688754"/>
                <a:gd name="connsiteY1" fmla="*/ 85 h 866358"/>
                <a:gd name="connsiteX2" fmla="*/ 0 w 688754"/>
                <a:gd name="connsiteY2" fmla="*/ 866358 h 866358"/>
                <a:gd name="connsiteX3" fmla="*/ 176978 w 688754"/>
                <a:gd name="connsiteY3" fmla="*/ 0 h 86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754" h="866358">
                  <a:moveTo>
                    <a:pt x="176978" y="0"/>
                  </a:moveTo>
                  <a:lnTo>
                    <a:pt x="688754" y="85"/>
                  </a:lnTo>
                  <a:lnTo>
                    <a:pt x="0" y="866358"/>
                  </a:lnTo>
                  <a:lnTo>
                    <a:pt x="17697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1"/>
            <p:cNvSpPr/>
            <p:nvPr userDrawn="1"/>
          </p:nvSpPr>
          <p:spPr>
            <a:xfrm>
              <a:off x="8212744" y="647381"/>
              <a:ext cx="944354" cy="178922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  <a:gd name="connsiteX0" fmla="*/ 880581 w 1652648"/>
                <a:gd name="connsiteY0" fmla="*/ 223603 h 1325850"/>
                <a:gd name="connsiteX1" fmla="*/ 1652648 w 1652648"/>
                <a:gd name="connsiteY1" fmla="*/ 0 h 1325850"/>
                <a:gd name="connsiteX2" fmla="*/ 1481981 w 1652648"/>
                <a:gd name="connsiteY2" fmla="*/ 830843 h 1325850"/>
                <a:gd name="connsiteX3" fmla="*/ 0 w 1652648"/>
                <a:gd name="connsiteY3" fmla="*/ 1325850 h 1325850"/>
                <a:gd name="connsiteX4" fmla="*/ 880581 w 1652648"/>
                <a:gd name="connsiteY4" fmla="*/ 223603 h 1325850"/>
                <a:gd name="connsiteX0" fmla="*/ 880581 w 1502167"/>
                <a:gd name="connsiteY0" fmla="*/ 284609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880581 w 1502167"/>
                <a:gd name="connsiteY4" fmla="*/ 284609 h 1386856"/>
                <a:gd name="connsiteX0" fmla="*/ 632491 w 1502167"/>
                <a:gd name="connsiteY0" fmla="*/ 300877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632491 w 1502167"/>
                <a:gd name="connsiteY4" fmla="*/ 300877 h 1386856"/>
                <a:gd name="connsiteX0" fmla="*/ 0 w 869676"/>
                <a:gd name="connsiteY0" fmla="*/ 300877 h 1655282"/>
                <a:gd name="connsiteX1" fmla="*/ 869676 w 869676"/>
                <a:gd name="connsiteY1" fmla="*/ 0 h 1655282"/>
                <a:gd name="connsiteX2" fmla="*/ 849490 w 869676"/>
                <a:gd name="connsiteY2" fmla="*/ 891849 h 1655282"/>
                <a:gd name="connsiteX3" fmla="*/ 506286 w 869676"/>
                <a:gd name="connsiteY3" fmla="*/ 1655282 h 1655282"/>
                <a:gd name="connsiteX4" fmla="*/ 0 w 869676"/>
                <a:gd name="connsiteY4" fmla="*/ 300877 h 1655282"/>
                <a:gd name="connsiteX0" fmla="*/ 0 w 873660"/>
                <a:gd name="connsiteY0" fmla="*/ 300877 h 1655282"/>
                <a:gd name="connsiteX1" fmla="*/ 869676 w 873660"/>
                <a:gd name="connsiteY1" fmla="*/ 0 h 1655282"/>
                <a:gd name="connsiteX2" fmla="*/ 873660 w 873660"/>
                <a:gd name="connsiteY2" fmla="*/ 867679 h 1655282"/>
                <a:gd name="connsiteX3" fmla="*/ 506286 w 873660"/>
                <a:gd name="connsiteY3" fmla="*/ 1655282 h 1655282"/>
                <a:gd name="connsiteX4" fmla="*/ 0 w 873660"/>
                <a:gd name="connsiteY4" fmla="*/ 300877 h 165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3660" h="1655282">
                  <a:moveTo>
                    <a:pt x="0" y="300877"/>
                  </a:moveTo>
                  <a:lnTo>
                    <a:pt x="869676" y="0"/>
                  </a:lnTo>
                  <a:lnTo>
                    <a:pt x="873660" y="867679"/>
                  </a:lnTo>
                  <a:lnTo>
                    <a:pt x="506286" y="1655282"/>
                  </a:lnTo>
                  <a:lnTo>
                    <a:pt x="0" y="3008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1"/>
            <p:cNvSpPr/>
            <p:nvPr userDrawn="1"/>
          </p:nvSpPr>
          <p:spPr>
            <a:xfrm>
              <a:off x="7543180" y="1973"/>
              <a:ext cx="1619322" cy="119574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8100" h="1106229">
                  <a:moveTo>
                    <a:pt x="880581" y="3982"/>
                  </a:moveTo>
                  <a:lnTo>
                    <a:pt x="1498100" y="0"/>
                  </a:lnTo>
                  <a:lnTo>
                    <a:pt x="1481981" y="611222"/>
                  </a:lnTo>
                  <a:lnTo>
                    <a:pt x="0" y="1106229"/>
                  </a:lnTo>
                  <a:lnTo>
                    <a:pt x="880581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2295026" y="2084751"/>
            <a:ext cx="4553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cap="all" baseline="0" err="1">
                <a:solidFill>
                  <a:srgbClr val="FFFFFF"/>
                </a:solidFill>
                <a:latin typeface="+mj-lt"/>
                <a:cs typeface="Arial" pitchFamily="34" charset="0"/>
              </a:rPr>
              <a:t>Thank</a:t>
            </a:r>
            <a:r>
              <a:rPr lang="da-DK" sz="3200" cap="all" baseline="0">
                <a:solidFill>
                  <a:srgbClr val="FFFFFF"/>
                </a:solidFill>
                <a:latin typeface="+mj-lt"/>
                <a:cs typeface="Arial" pitchFamily="34" charset="0"/>
              </a:rPr>
              <a:t> </a:t>
            </a:r>
            <a:r>
              <a:rPr lang="da-DK" sz="3200" cap="all" baseline="0" err="1">
                <a:solidFill>
                  <a:srgbClr val="FFFFFF"/>
                </a:solidFill>
                <a:latin typeface="+mj-lt"/>
                <a:cs typeface="Arial" pitchFamily="34" charset="0"/>
              </a:rPr>
              <a:t>You</a:t>
            </a:r>
            <a:r>
              <a:rPr lang="da-DK" sz="3200" cap="all" baseline="0">
                <a:solidFill>
                  <a:srgbClr val="FFFFFF"/>
                </a:solidFill>
                <a:latin typeface="+mj-lt"/>
                <a:cs typeface="Arial" pitchFamily="34" charset="0"/>
              </a:rPr>
              <a:t>!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pic>
        <p:nvPicPr>
          <p:cNvPr id="19" name="Picture 18" title="White COWI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7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C">
    <p:bg>
      <p:bgPr>
        <a:solidFill>
          <a:srgbClr val="807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 userDrawn="1"/>
        </p:nvGrpSpPr>
        <p:grpSpPr>
          <a:xfrm>
            <a:off x="6205390" y="1"/>
            <a:ext cx="2938610" cy="2454026"/>
            <a:chOff x="6205390" y="8368"/>
            <a:chExt cx="2938610" cy="2454026"/>
          </a:xfrm>
        </p:grpSpPr>
        <p:sp>
          <p:nvSpPr>
            <p:cNvPr id="12" name="Isosceles Triangle 9"/>
            <p:cNvSpPr/>
            <p:nvPr userDrawn="1"/>
          </p:nvSpPr>
          <p:spPr>
            <a:xfrm>
              <a:off x="6205390" y="8644"/>
              <a:ext cx="1738875" cy="927638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1001599"/>
                <a:gd name="connsiteY0" fmla="*/ 0 h 1167234"/>
                <a:gd name="connsiteX1" fmla="*/ 601272 w 1001599"/>
                <a:gd name="connsiteY1" fmla="*/ 2253 h 1167234"/>
                <a:gd name="connsiteX2" fmla="*/ 1001599 w 1001599"/>
                <a:gd name="connsiteY2" fmla="*/ 1167234 h 1167234"/>
                <a:gd name="connsiteX3" fmla="*/ 0 w 1001599"/>
                <a:gd name="connsiteY3" fmla="*/ 0 h 1167234"/>
                <a:gd name="connsiteX0" fmla="*/ 0 w 601272"/>
                <a:gd name="connsiteY0" fmla="*/ 0 h 840098"/>
                <a:gd name="connsiteX1" fmla="*/ 601272 w 601272"/>
                <a:gd name="connsiteY1" fmla="*/ 2253 h 840098"/>
                <a:gd name="connsiteX2" fmla="*/ 428103 w 601272"/>
                <a:gd name="connsiteY2" fmla="*/ 840098 h 840098"/>
                <a:gd name="connsiteX3" fmla="*/ 0 w 601272"/>
                <a:gd name="connsiteY3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731052"/>
                <a:gd name="connsiteX1" fmla="*/ 1597488 w 1597488"/>
                <a:gd name="connsiteY1" fmla="*/ 2253 h 731052"/>
                <a:gd name="connsiteX2" fmla="*/ 1339507 w 1597488"/>
                <a:gd name="connsiteY2" fmla="*/ 731052 h 731052"/>
                <a:gd name="connsiteX3" fmla="*/ 0 w 1597488"/>
                <a:gd name="connsiteY3" fmla="*/ 539401 h 731052"/>
                <a:gd name="connsiteX4" fmla="*/ 996216 w 1597488"/>
                <a:gd name="connsiteY4" fmla="*/ 0 h 731052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88" h="852213">
                  <a:moveTo>
                    <a:pt x="996216" y="0"/>
                  </a:moveTo>
                  <a:lnTo>
                    <a:pt x="1597488" y="2253"/>
                  </a:lnTo>
                  <a:lnTo>
                    <a:pt x="1412204" y="852213"/>
                  </a:lnTo>
                  <a:lnTo>
                    <a:pt x="0" y="539401"/>
                  </a:lnTo>
                  <a:lnTo>
                    <a:pt x="996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9"/>
            <p:cNvSpPr/>
            <p:nvPr userDrawn="1"/>
          </p:nvSpPr>
          <p:spPr>
            <a:xfrm>
              <a:off x="7736773" y="12728"/>
              <a:ext cx="733618" cy="94716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884477"/>
                <a:gd name="connsiteY0" fmla="*/ 1786 h 1164981"/>
                <a:gd name="connsiteX1" fmla="*/ 484150 w 884477"/>
                <a:gd name="connsiteY1" fmla="*/ 0 h 1164981"/>
                <a:gd name="connsiteX2" fmla="*/ 884477 w 884477"/>
                <a:gd name="connsiteY2" fmla="*/ 1164981 h 1164981"/>
                <a:gd name="connsiteX3" fmla="*/ 0 w 884477"/>
                <a:gd name="connsiteY3" fmla="*/ 1786 h 1164981"/>
                <a:gd name="connsiteX0" fmla="*/ 177702 w 661852"/>
                <a:gd name="connsiteY0" fmla="*/ 1786 h 849962"/>
                <a:gd name="connsiteX1" fmla="*/ 661852 w 661852"/>
                <a:gd name="connsiteY1" fmla="*/ 0 h 849962"/>
                <a:gd name="connsiteX2" fmla="*/ 0 w 661852"/>
                <a:gd name="connsiteY2" fmla="*/ 849962 h 849962"/>
                <a:gd name="connsiteX3" fmla="*/ 177702 w 661852"/>
                <a:gd name="connsiteY3" fmla="*/ 1786 h 849962"/>
                <a:gd name="connsiteX0" fmla="*/ 109044 w 593194"/>
                <a:gd name="connsiteY0" fmla="*/ 1786 h 805536"/>
                <a:gd name="connsiteX1" fmla="*/ 593194 w 593194"/>
                <a:gd name="connsiteY1" fmla="*/ 0 h 805536"/>
                <a:gd name="connsiteX2" fmla="*/ 0 w 593194"/>
                <a:gd name="connsiteY2" fmla="*/ 805536 h 805536"/>
                <a:gd name="connsiteX3" fmla="*/ 109044 w 593194"/>
                <a:gd name="connsiteY3" fmla="*/ 1786 h 805536"/>
                <a:gd name="connsiteX0" fmla="*/ 189818 w 673968"/>
                <a:gd name="connsiteY0" fmla="*/ 1786 h 870156"/>
                <a:gd name="connsiteX1" fmla="*/ 673968 w 673968"/>
                <a:gd name="connsiteY1" fmla="*/ 0 h 870156"/>
                <a:gd name="connsiteX2" fmla="*/ 0 w 673968"/>
                <a:gd name="connsiteY2" fmla="*/ 870156 h 870156"/>
                <a:gd name="connsiteX3" fmla="*/ 189818 w 673968"/>
                <a:gd name="connsiteY3" fmla="*/ 1786 h 87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968" h="870156">
                  <a:moveTo>
                    <a:pt x="189818" y="1786"/>
                  </a:moveTo>
                  <a:lnTo>
                    <a:pt x="673968" y="0"/>
                  </a:lnTo>
                  <a:lnTo>
                    <a:pt x="0" y="870156"/>
                  </a:lnTo>
                  <a:lnTo>
                    <a:pt x="189818" y="17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9"/>
            <p:cNvSpPr/>
            <p:nvPr userDrawn="1"/>
          </p:nvSpPr>
          <p:spPr>
            <a:xfrm>
              <a:off x="8184816" y="677154"/>
              <a:ext cx="942153" cy="1785240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  <a:gd name="connsiteX0" fmla="*/ 901179 w 1523819"/>
                <a:gd name="connsiteY0" fmla="*/ 252837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901179 w 1523819"/>
                <a:gd name="connsiteY4" fmla="*/ 252837 h 1398367"/>
                <a:gd name="connsiteX0" fmla="*/ 624101 w 1523819"/>
                <a:gd name="connsiteY0" fmla="*/ 294818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624101 w 1523819"/>
                <a:gd name="connsiteY4" fmla="*/ 294818 h 1398367"/>
                <a:gd name="connsiteX0" fmla="*/ 0 w 899718"/>
                <a:gd name="connsiteY0" fmla="*/ 294818 h 1704832"/>
                <a:gd name="connsiteX1" fmla="*/ 899189 w 899718"/>
                <a:gd name="connsiteY1" fmla="*/ 0 h 1704832"/>
                <a:gd name="connsiteX2" fmla="*/ 898313 w 899718"/>
                <a:gd name="connsiteY2" fmla="*/ 897760 h 1704832"/>
                <a:gd name="connsiteX3" fmla="*/ 530389 w 899718"/>
                <a:gd name="connsiteY3" fmla="*/ 1704832 h 1704832"/>
                <a:gd name="connsiteX4" fmla="*/ 0 w 899718"/>
                <a:gd name="connsiteY4" fmla="*/ 294818 h 170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718" h="1704832">
                  <a:moveTo>
                    <a:pt x="0" y="294818"/>
                  </a:moveTo>
                  <a:lnTo>
                    <a:pt x="899189" y="0"/>
                  </a:lnTo>
                  <a:cubicBezTo>
                    <a:pt x="894699" y="208294"/>
                    <a:pt x="902803" y="819609"/>
                    <a:pt x="898313" y="897760"/>
                  </a:cubicBezTo>
                  <a:lnTo>
                    <a:pt x="530389" y="1704832"/>
                  </a:lnTo>
                  <a:lnTo>
                    <a:pt x="0" y="2948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/>
            </a:p>
          </p:txBody>
        </p:sp>
        <p:sp>
          <p:nvSpPr>
            <p:cNvPr id="14" name="Isosceles Triangle 9"/>
            <p:cNvSpPr/>
            <p:nvPr userDrawn="1"/>
          </p:nvSpPr>
          <p:spPr>
            <a:xfrm>
              <a:off x="7531279" y="8368"/>
              <a:ext cx="1612721" cy="119955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0083" h="1145530">
                  <a:moveTo>
                    <a:pt x="901179" y="0"/>
                  </a:moveTo>
                  <a:lnTo>
                    <a:pt x="1540083" y="3250"/>
                  </a:lnTo>
                  <a:cubicBezTo>
                    <a:pt x="1535593" y="211544"/>
                    <a:pt x="1526904" y="566772"/>
                    <a:pt x="1522414" y="644923"/>
                  </a:cubicBezTo>
                  <a:lnTo>
                    <a:pt x="0" y="1145530"/>
                  </a:lnTo>
                  <a:lnTo>
                    <a:pt x="90117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err="1"/>
            </a:p>
          </p:txBody>
        </p:sp>
      </p:grpSp>
      <p:sp>
        <p:nvSpPr>
          <p:cNvPr id="3" name="TextBox 2"/>
          <p:cNvSpPr txBox="1"/>
          <p:nvPr userDrawn="1"/>
        </p:nvSpPr>
        <p:spPr>
          <a:xfrm>
            <a:off x="2295026" y="2084751"/>
            <a:ext cx="4553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cap="all" baseline="0" err="1">
                <a:solidFill>
                  <a:srgbClr val="FFFFFF"/>
                </a:solidFill>
                <a:latin typeface="+mj-lt"/>
                <a:cs typeface="Arial" pitchFamily="34" charset="0"/>
              </a:rPr>
              <a:t>Thank</a:t>
            </a:r>
            <a:r>
              <a:rPr lang="da-DK" sz="3200" cap="all" baseline="0">
                <a:solidFill>
                  <a:srgbClr val="FFFFFF"/>
                </a:solidFill>
                <a:latin typeface="+mj-lt"/>
                <a:cs typeface="Arial" pitchFamily="34" charset="0"/>
              </a:rPr>
              <a:t> </a:t>
            </a:r>
            <a:r>
              <a:rPr lang="da-DK" sz="3200" cap="all" baseline="0" err="1">
                <a:solidFill>
                  <a:srgbClr val="FFFFFF"/>
                </a:solidFill>
                <a:latin typeface="+mj-lt"/>
                <a:cs typeface="Arial" pitchFamily="34" charset="0"/>
              </a:rPr>
              <a:t>You</a:t>
            </a:r>
            <a:r>
              <a:rPr lang="da-DK" sz="3200" cap="all" baseline="0">
                <a:solidFill>
                  <a:srgbClr val="FFFFFF"/>
                </a:solidFill>
                <a:latin typeface="+mj-lt"/>
                <a:cs typeface="Arial" pitchFamily="34" charset="0"/>
              </a:rPr>
              <a:t>!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pic>
        <p:nvPicPr>
          <p:cNvPr id="18" name="Picture 17" title="White COWI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7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/3 Pictur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4958719" y="1460743"/>
            <a:ext cx="3766179" cy="2823923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da-DK"/>
              <a:t>ADD IMAGE BY CLICKING ICON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Borgerkonference, havmiljø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8" name="Content Placeholder 8"/>
          <p:cNvSpPr>
            <a:spLocks noGrp="1"/>
          </p:cNvSpPr>
          <p:nvPr>
            <p:ph sz="quarter" idx="19"/>
          </p:nvPr>
        </p:nvSpPr>
        <p:spPr>
          <a:xfrm>
            <a:off x="419819" y="1460741"/>
            <a:ext cx="4165486" cy="2823713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/>
              <a:t>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da-DK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32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9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71.xml"/><Relationship Id="rId47" Type="http://schemas.openxmlformats.org/officeDocument/2006/relationships/slideLayout" Target="../slideLayouts/slideLayout76.xml"/><Relationship Id="rId50" Type="http://schemas.openxmlformats.org/officeDocument/2006/relationships/slideLayout" Target="../slideLayouts/slideLayout79.xml"/><Relationship Id="rId55" Type="http://schemas.openxmlformats.org/officeDocument/2006/relationships/slideLayout" Target="../slideLayouts/slideLayout84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38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75.xml"/><Relationship Id="rId59" Type="http://schemas.openxmlformats.org/officeDocument/2006/relationships/image" Target="../media/image1.emf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41" Type="http://schemas.openxmlformats.org/officeDocument/2006/relationships/slideLayout" Target="../slideLayouts/slideLayout70.xml"/><Relationship Id="rId54" Type="http://schemas.openxmlformats.org/officeDocument/2006/relationships/slideLayout" Target="../slideLayouts/slideLayout83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37" Type="http://schemas.openxmlformats.org/officeDocument/2006/relationships/slideLayout" Target="../slideLayouts/slideLayout66.xml"/><Relationship Id="rId40" Type="http://schemas.openxmlformats.org/officeDocument/2006/relationships/slideLayout" Target="../slideLayouts/slideLayout69.xml"/><Relationship Id="rId45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82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65.xml"/><Relationship Id="rId49" Type="http://schemas.openxmlformats.org/officeDocument/2006/relationships/slideLayout" Target="../slideLayouts/slideLayout78.xml"/><Relationship Id="rId57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4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81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72.xml"/><Relationship Id="rId48" Type="http://schemas.openxmlformats.org/officeDocument/2006/relationships/slideLayout" Target="../slideLayouts/slideLayout77.xml"/><Relationship Id="rId56" Type="http://schemas.openxmlformats.org/officeDocument/2006/relationships/slideLayout" Target="../slideLayouts/slideLayout85.xml"/><Relationship Id="rId8" Type="http://schemas.openxmlformats.org/officeDocument/2006/relationships/slideLayout" Target="../slideLayouts/slideLayout37.xml"/><Relationship Id="rId51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  <a:prstGeom prst="rect">
            <a:avLst/>
          </a:prstGeom>
          <a:noFill/>
          <a:effectLst/>
        </p:spPr>
        <p:txBody>
          <a:bodyPr vert="horz" wrap="square" lIns="0" tIns="0" rIns="0" bIns="36000" rtlCol="0" anchor="t" anchorCtr="0">
            <a:noAutofit/>
          </a:bodyPr>
          <a:lstStyle/>
          <a:p>
            <a:r>
              <a:rPr lang="da-DK"/>
              <a:t>Click to edit Master title style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19820" y="1443488"/>
            <a:ext cx="8304363" cy="28812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/>
              <a:t>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17449" y="4553148"/>
            <a:ext cx="1958203" cy="66824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l">
              <a:lnSpc>
                <a:spcPts val="600"/>
              </a:lnSpc>
              <a:defRPr sz="600" b="0" cap="all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717449" y="4646471"/>
            <a:ext cx="1958203" cy="68838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l">
              <a:lnSpc>
                <a:spcPts val="600"/>
              </a:lnSpc>
              <a:defRPr sz="600" b="0" cap="all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a-DK"/>
              <a:t>Borgerkonference, havmiljø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178278" y="4472954"/>
            <a:ext cx="408316" cy="379563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r">
              <a:lnSpc>
                <a:spcPts val="600"/>
              </a:lnSpc>
              <a:defRPr sz="1050" b="0" cap="all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9" name="Straight Connector 8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title="COWIlogo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40" r:id="rId2"/>
    <p:sldLayoutId id="2147483741" r:id="rId3"/>
    <p:sldLayoutId id="2147483661" r:id="rId4"/>
    <p:sldLayoutId id="2147483704" r:id="rId5"/>
    <p:sldLayoutId id="2147483728" r:id="rId6"/>
    <p:sldLayoutId id="2147483654" r:id="rId7"/>
    <p:sldLayoutId id="2147483702" r:id="rId8"/>
    <p:sldLayoutId id="2147483739" r:id="rId9"/>
    <p:sldLayoutId id="2147483680" r:id="rId10"/>
    <p:sldLayoutId id="2147483655" r:id="rId11"/>
    <p:sldLayoutId id="2147483677" r:id="rId12"/>
    <p:sldLayoutId id="2147483679" r:id="rId13"/>
    <p:sldLayoutId id="2147483725" r:id="rId14"/>
    <p:sldLayoutId id="2147483726" r:id="rId15"/>
    <p:sldLayoutId id="2147483683" r:id="rId16"/>
    <p:sldLayoutId id="2147483684" r:id="rId17"/>
    <p:sldLayoutId id="2147483712" r:id="rId18"/>
    <p:sldLayoutId id="2147483713" r:id="rId19"/>
    <p:sldLayoutId id="2147483714" r:id="rId20"/>
    <p:sldLayoutId id="2147483718" r:id="rId21"/>
    <p:sldLayoutId id="2147483719" r:id="rId22"/>
    <p:sldLayoutId id="2147483720" r:id="rId23"/>
    <p:sldLayoutId id="2147483721" r:id="rId24"/>
    <p:sldLayoutId id="2147483722" r:id="rId25"/>
    <p:sldLayoutId id="2147483723" r:id="rId26"/>
    <p:sldLayoutId id="2147483715" r:id="rId27"/>
    <p:sldLayoutId id="2147483716" r:id="rId28"/>
    <p:sldLayoutId id="2147483717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ts val="2600"/>
        </a:lnSpc>
        <a:spcBef>
          <a:spcPct val="0"/>
        </a:spcBef>
        <a:buNone/>
        <a:defRPr sz="2400" b="0" kern="1200" cap="none" baseline="0">
          <a:solidFill>
            <a:srgbClr val="F04E23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273050" indent="-273050" algn="l" defTabSz="914400" rtl="0" eaLnBrk="1" latinLnBrk="0" hangingPunct="1">
        <a:spcBef>
          <a:spcPts val="0"/>
        </a:spcBef>
        <a:spcAft>
          <a:spcPts val="600"/>
        </a:spcAft>
        <a:buClr>
          <a:schemeClr val="accent3"/>
        </a:buClr>
        <a:buFont typeface="Verdana" pitchFamily="34" charset="0"/>
        <a:buChar char="›"/>
        <a:defRPr sz="1600" b="0" kern="1200" baseline="0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622300" indent="-261938" algn="l" defTabSz="914400" rtl="0" eaLnBrk="1" latinLnBrk="0" hangingPunct="1">
        <a:spcBef>
          <a:spcPts val="0"/>
        </a:spcBef>
        <a:spcAft>
          <a:spcPts val="600"/>
        </a:spcAft>
        <a:buClr>
          <a:schemeClr val="accent3"/>
        </a:buClr>
        <a:buFont typeface="Verdana" pitchFamily="34" charset="0"/>
        <a:buChar char="›"/>
        <a:defRPr sz="1400" b="0" kern="1200" baseline="0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982663" indent="-263525" algn="l" defTabSz="914400" rtl="0" eaLnBrk="1" latinLnBrk="0" hangingPunct="1">
        <a:spcBef>
          <a:spcPts val="0"/>
        </a:spcBef>
        <a:spcAft>
          <a:spcPts val="600"/>
        </a:spcAft>
        <a:buClr>
          <a:schemeClr val="accent3"/>
        </a:buClr>
        <a:buFont typeface="Verdana" pitchFamily="34" charset="0"/>
        <a:buChar char="›"/>
        <a:defRPr sz="1200" b="0" kern="1200" baseline="0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254125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3"/>
        </a:buClr>
        <a:buFont typeface="Verdana" pitchFamily="34" charset="0"/>
        <a:buChar char="›"/>
        <a:defRPr sz="1100" b="0" kern="1200" baseline="0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1614488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3"/>
        </a:buClr>
        <a:buFont typeface="Verdana" pitchFamily="34" charset="0"/>
        <a:buChar char="›"/>
        <a:defRPr sz="1100" b="0" kern="1200" baseline="0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  <a:prstGeom prst="rect">
            <a:avLst/>
          </a:prstGeom>
          <a:noFill/>
          <a:effectLst/>
        </p:spPr>
        <p:txBody>
          <a:bodyPr vert="horz" wrap="square" lIns="0" tIns="0" rIns="0" bIns="36000" rtlCol="0" anchor="t" anchorCtr="0">
            <a:noAutofit/>
          </a:bodyPr>
          <a:lstStyle/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19820" y="1443488"/>
            <a:ext cx="8304363" cy="28812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17449" y="4553148"/>
            <a:ext cx="1958203" cy="66824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l">
              <a:lnSpc>
                <a:spcPts val="600"/>
              </a:lnSpc>
              <a:defRPr sz="600" b="0" cap="all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a-DK"/>
              <a:t>26. september 2022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717449" y="4646471"/>
            <a:ext cx="1958203" cy="68838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l">
              <a:lnSpc>
                <a:spcPts val="600"/>
              </a:lnSpc>
              <a:defRPr sz="600" b="0" cap="all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a-DK"/>
              <a:t>Borgerkonference, havmiljø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178278" y="4472954"/>
            <a:ext cx="408316" cy="379563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r">
              <a:lnSpc>
                <a:spcPts val="600"/>
              </a:lnSpc>
              <a:defRPr sz="1050" b="0" cap="all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AF54B9EF-527F-4F31-BDA9-861CCA0FE377}" type="slidenum">
              <a:rPr lang="da-DK" smtClean="0"/>
              <a:pPr/>
              <a:t>‹#›</a:t>
            </a:fld>
            <a:endParaRPr lang="da-DK"/>
          </a:p>
        </p:txBody>
      </p:sp>
      <p:cxnSp>
        <p:nvCxnSpPr>
          <p:cNvPr id="9" name="Straight Connector 8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title="COWIlogo"/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59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  <p:sldLayoutId id="2147483763" r:id="rId21"/>
    <p:sldLayoutId id="2147483764" r:id="rId22"/>
    <p:sldLayoutId id="2147483765" r:id="rId23"/>
    <p:sldLayoutId id="2147483766" r:id="rId24"/>
    <p:sldLayoutId id="2147483767" r:id="rId25"/>
    <p:sldLayoutId id="2147483768" r:id="rId26"/>
    <p:sldLayoutId id="2147483769" r:id="rId27"/>
    <p:sldLayoutId id="2147483770" r:id="rId28"/>
    <p:sldLayoutId id="2147483771" r:id="rId29"/>
    <p:sldLayoutId id="2147483772" r:id="rId30"/>
    <p:sldLayoutId id="2147483773" r:id="rId31"/>
    <p:sldLayoutId id="2147483774" r:id="rId32"/>
    <p:sldLayoutId id="2147483775" r:id="rId33"/>
    <p:sldLayoutId id="2147483776" r:id="rId34"/>
    <p:sldLayoutId id="2147483777" r:id="rId35"/>
    <p:sldLayoutId id="2147483778" r:id="rId36"/>
    <p:sldLayoutId id="2147483779" r:id="rId37"/>
    <p:sldLayoutId id="2147483780" r:id="rId38"/>
    <p:sldLayoutId id="2147483781" r:id="rId39"/>
    <p:sldLayoutId id="2147483782" r:id="rId40"/>
    <p:sldLayoutId id="2147483783" r:id="rId41"/>
    <p:sldLayoutId id="2147483784" r:id="rId42"/>
    <p:sldLayoutId id="2147483785" r:id="rId43"/>
    <p:sldLayoutId id="2147483786" r:id="rId44"/>
    <p:sldLayoutId id="2147483787" r:id="rId45"/>
    <p:sldLayoutId id="2147483788" r:id="rId46"/>
    <p:sldLayoutId id="2147483789" r:id="rId47"/>
    <p:sldLayoutId id="2147483790" r:id="rId48"/>
    <p:sldLayoutId id="2147483791" r:id="rId49"/>
    <p:sldLayoutId id="2147483792" r:id="rId50"/>
    <p:sldLayoutId id="2147483793" r:id="rId51"/>
    <p:sldLayoutId id="2147483794" r:id="rId52"/>
    <p:sldLayoutId id="2147483795" r:id="rId53"/>
    <p:sldLayoutId id="2147483796" r:id="rId54"/>
    <p:sldLayoutId id="2147483797" r:id="rId55"/>
    <p:sldLayoutId id="2147483798" r:id="rId56"/>
    <p:sldLayoutId id="2147483799" r:id="rId5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ts val="2600"/>
        </a:lnSpc>
        <a:spcBef>
          <a:spcPct val="0"/>
        </a:spcBef>
        <a:buNone/>
        <a:defRPr sz="2400" b="0" kern="1200" cap="none" baseline="0">
          <a:solidFill>
            <a:srgbClr val="F04E23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273050" indent="-273050" algn="l" defTabSz="914400" rtl="0" eaLnBrk="1" latinLnBrk="0" hangingPunct="1">
        <a:spcBef>
          <a:spcPts val="0"/>
        </a:spcBef>
        <a:spcAft>
          <a:spcPts val="600"/>
        </a:spcAft>
        <a:buClr>
          <a:schemeClr val="accent3"/>
        </a:buClr>
        <a:buFont typeface="Verdana" pitchFamily="34" charset="0"/>
        <a:buChar char="›"/>
        <a:defRPr sz="1600" b="0" kern="1200" baseline="0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622300" indent="-261938" algn="l" defTabSz="914400" rtl="0" eaLnBrk="1" latinLnBrk="0" hangingPunct="1">
        <a:spcBef>
          <a:spcPts val="0"/>
        </a:spcBef>
        <a:spcAft>
          <a:spcPts val="600"/>
        </a:spcAft>
        <a:buClr>
          <a:schemeClr val="accent3"/>
        </a:buClr>
        <a:buFont typeface="Verdana" pitchFamily="34" charset="0"/>
        <a:buChar char="›"/>
        <a:defRPr sz="1400" b="0" kern="1200" baseline="0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982663" indent="-263525" algn="l" defTabSz="914400" rtl="0" eaLnBrk="1" latinLnBrk="0" hangingPunct="1">
        <a:spcBef>
          <a:spcPts val="0"/>
        </a:spcBef>
        <a:spcAft>
          <a:spcPts val="600"/>
        </a:spcAft>
        <a:buClr>
          <a:schemeClr val="accent3"/>
        </a:buClr>
        <a:buFont typeface="Verdana" pitchFamily="34" charset="0"/>
        <a:buChar char="›"/>
        <a:defRPr sz="1200" b="0" kern="1200" baseline="0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254125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3"/>
        </a:buClr>
        <a:buFont typeface="Verdana" pitchFamily="34" charset="0"/>
        <a:buChar char="›"/>
        <a:defRPr sz="1100" b="0" kern="1200" baseline="0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1614488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3"/>
        </a:buClr>
        <a:buFont typeface="Verdana" pitchFamily="34" charset="0"/>
        <a:buChar char="›"/>
        <a:defRPr sz="1100" b="0" kern="1200" baseline="0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n 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3D3C914E-5EB4-4BCC-A357-7C9B517CF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5" t="3190" r="25506" b="3190"/>
          <a:stretch/>
        </p:blipFill>
        <p:spPr>
          <a:xfrm>
            <a:off x="4907280" y="-2776"/>
            <a:ext cx="4236719" cy="514349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2CF551-0FE2-4FF1-97BD-090562F11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05. januar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8A1732-4900-46B5-BE13-64C4CEF54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7449" y="4619973"/>
            <a:ext cx="1958203" cy="95336"/>
          </a:xfrm>
        </p:spPr>
        <p:txBody>
          <a:bodyPr/>
          <a:lstStyle/>
          <a:p>
            <a:r>
              <a:rPr lang="da-DK" dirty="0"/>
              <a:t>Borgerpanel, havmiljø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A045EF-CB32-434D-87D8-B28004685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da-DK" smtClean="0"/>
              <a:pPr/>
              <a:t>1</a:t>
            </a:fld>
            <a:endParaRPr lang="da-DK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7A8D3C1-9028-41DC-97DF-71624F0FF35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da-DK" dirty="0"/>
              <a:t>B</a:t>
            </a:r>
            <a:r>
              <a:rPr lang="da-DK" sz="1000" dirty="0"/>
              <a:t>orgerpanel: Havmiljø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BF0A3BF-2268-453B-ACDA-DFAEA6D8D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25" y="613503"/>
            <a:ext cx="4487456" cy="433285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Aarhus Havn </a:t>
            </a:r>
            <a:r>
              <a:rPr lang="lt-LT">
                <a:solidFill>
                  <a:schemeClr val="bg1"/>
                </a:solidFill>
              </a:rPr>
              <a:t>–</a:t>
            </a:r>
            <a:r>
              <a:rPr lang="en-GB">
                <a:solidFill>
                  <a:schemeClr val="bg1"/>
                </a:solidFill>
              </a:rPr>
              <a:t> Yderhavnen</a:t>
            </a:r>
            <a:endParaRPr lang="da-DK">
              <a:solidFill>
                <a:schemeClr val="bg1"/>
              </a:solidFill>
            </a:endParaRPr>
          </a:p>
        </p:txBody>
      </p:sp>
      <p:pic>
        <p:nvPicPr>
          <p:cNvPr id="23" name="Picture 22" title="COWIlogo">
            <a:extLst>
              <a:ext uri="{FF2B5EF4-FFF2-40B4-BE49-F238E27FC236}">
                <a16:creationId xmlns:a16="http://schemas.microsoft.com/office/drawing/2014/main" id="{D1B1DD12-75E2-4043-B7F4-340BF9326B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1FA3255-DD12-44D1-8FAD-37DAB9B8D231}"/>
              </a:ext>
            </a:extLst>
          </p:cNvPr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2D759CAD-254E-693D-B65D-EF9B49F17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871" y="53631"/>
            <a:ext cx="1562780" cy="58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740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5280-E641-47A9-B2BB-D4EC41437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1800" dirty="0"/>
              <a:t>Effekter på bundfauna af sedimentspild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69118F-2007-4C1F-8013-D63AD3ED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05. januar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957617-BBE8-404F-B4D3-26938F021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Borgerpanel, havmiljø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249867-0573-4745-9B34-619E48AD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10</a:t>
            </a:fld>
            <a:endParaRPr lang="da-DK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6557EC-1A48-4141-92D2-F87AB49A37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/>
              <a:t>Aarhus Havn – Yderhavnen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0ECB27B-5634-4CC9-B879-9D143219F7BB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419811" y="918544"/>
            <a:ext cx="2610655" cy="35887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83D9E4C-DB25-4558-9708-503FCE84600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200392" y="987168"/>
            <a:ext cx="5523788" cy="3520098"/>
          </a:xfrm>
        </p:spPr>
        <p:txBody>
          <a:bodyPr>
            <a:normAutofit fontScale="92500" lnSpcReduction="20000"/>
          </a:bodyPr>
          <a:lstStyle/>
          <a:p>
            <a:r>
              <a:rPr lang="da-DK" sz="1100" dirty="0"/>
              <a:t>Bundfauna kan begraves af bundfældet sediment, der er spredt under uddybning og klapning hvilket i værste fald kan forårsage at organismer dør. </a:t>
            </a:r>
          </a:p>
          <a:p>
            <a:r>
              <a:rPr lang="da-DK" sz="1100" dirty="0"/>
              <a:t>Dødelige effekter optræder, når sedimentationsraten overskrider den hastighed, hvormed dyret kan grave sig op gennem det aflejrede materiale.</a:t>
            </a:r>
          </a:p>
          <a:p>
            <a:r>
              <a:rPr lang="da-DK" sz="1100" dirty="0"/>
              <a:t>Sedimentationsrater, der er dødelige for bundfaunaorganismer er bestemt i laboratoriet</a:t>
            </a:r>
            <a:r>
              <a:rPr lang="da-DK" sz="900" dirty="0"/>
              <a:t>:</a:t>
            </a:r>
          </a:p>
          <a:p>
            <a:endParaRPr lang="da-DK" sz="900" dirty="0"/>
          </a:p>
          <a:p>
            <a:endParaRPr lang="da-DK" sz="900" dirty="0"/>
          </a:p>
          <a:p>
            <a:endParaRPr lang="da-DK" sz="900" dirty="0"/>
          </a:p>
          <a:p>
            <a:endParaRPr lang="da-DK" sz="900" dirty="0"/>
          </a:p>
          <a:p>
            <a:endParaRPr lang="da-DK" sz="900" dirty="0"/>
          </a:p>
          <a:p>
            <a:endParaRPr lang="da-DK" sz="900" dirty="0"/>
          </a:p>
          <a:p>
            <a:endParaRPr lang="da-DK" sz="900" dirty="0"/>
          </a:p>
          <a:p>
            <a:endParaRPr lang="da-DK" sz="900" dirty="0"/>
          </a:p>
          <a:p>
            <a:endParaRPr lang="da-DK" sz="900" dirty="0"/>
          </a:p>
          <a:p>
            <a:endParaRPr lang="da-DK" sz="1200" dirty="0"/>
          </a:p>
          <a:p>
            <a:r>
              <a:rPr lang="da-DK" sz="1200" dirty="0"/>
              <a:t>Ved havnen 0,2 – 0,7 kg/m</a:t>
            </a:r>
            <a:r>
              <a:rPr lang="da-DK" sz="1200" baseline="30000" dirty="0"/>
              <a:t>2</a:t>
            </a:r>
            <a:r>
              <a:rPr lang="da-DK" sz="1200" dirty="0"/>
              <a:t>/måned</a:t>
            </a:r>
          </a:p>
          <a:p>
            <a:r>
              <a:rPr lang="da-DK" sz="1200" dirty="0"/>
              <a:t>Ved klappladsen 0,2 – 11 kg/m</a:t>
            </a:r>
            <a:r>
              <a:rPr lang="da-DK" sz="1200" baseline="30000" dirty="0"/>
              <a:t>2</a:t>
            </a:r>
            <a:r>
              <a:rPr lang="da-DK" sz="1200" dirty="0"/>
              <a:t>/måned</a:t>
            </a:r>
          </a:p>
          <a:p>
            <a:r>
              <a:rPr lang="da-DK" sz="1200" b="1" dirty="0"/>
              <a:t>Dvs. langt under de sedimentationsrater, der er dødelige for bundfaunaarter (uden for selve klapningen)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E254BABD-371A-4BF4-8A1B-4065570F1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871" y="53631"/>
            <a:ext cx="1562780" cy="58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7F8F0C-9F66-492E-9915-85C47B344A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1787" y="1942060"/>
            <a:ext cx="3097524" cy="154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3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5280-E641-47A9-B2BB-D4EC41437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Konklusioner </a:t>
            </a:r>
            <a:br>
              <a:rPr lang="da-DK"/>
            </a:br>
            <a:r>
              <a:rPr lang="da-DK" sz="1800"/>
              <a:t>- væsentligste påvirkninger</a:t>
            </a:r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69118F-2007-4C1F-8013-D63AD3ED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7448" y="4545365"/>
            <a:ext cx="1958203" cy="66824"/>
          </a:xfrm>
        </p:spPr>
        <p:txBody>
          <a:bodyPr/>
          <a:lstStyle/>
          <a:p>
            <a:r>
              <a:rPr lang="da-DK" dirty="0"/>
              <a:t>05. januar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957617-BBE8-404F-B4D3-26938F021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Borgerpanel, havmiljø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249867-0573-4745-9B34-619E48AD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11</a:t>
            </a:fld>
            <a:endParaRPr lang="da-DK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6557EC-1A48-4141-92D2-F87AB49A37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/>
              <a:t>Aarhus Havn – Yderhavnen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E8471BA-100D-4E52-94C1-258042BF712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76501" y="1354871"/>
            <a:ext cx="5239762" cy="305594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a-DK" dirty="0"/>
              <a:t>Midlertidige påvirkninger:</a:t>
            </a:r>
          </a:p>
          <a:p>
            <a:pPr lvl="1"/>
            <a:r>
              <a:rPr lang="da-DK" dirty="0"/>
              <a:t>Sedimentspild opgravning og klapning</a:t>
            </a:r>
          </a:p>
          <a:p>
            <a:pPr lvl="2"/>
            <a:r>
              <a:rPr lang="da-DK" sz="1300" dirty="0">
                <a:solidFill>
                  <a:schemeClr val="accent3"/>
                </a:solidFill>
              </a:rPr>
              <a:t>Ingen betydende effekt på bundplanter</a:t>
            </a:r>
            <a:endParaRPr lang="da-DK" sz="1300" dirty="0"/>
          </a:p>
          <a:p>
            <a:pPr lvl="2"/>
            <a:r>
              <a:rPr lang="da-DK" sz="1300" dirty="0">
                <a:solidFill>
                  <a:schemeClr val="accent3"/>
                </a:solidFill>
              </a:rPr>
              <a:t>Ingen betydende effekt på æstetisk badevandskvalitet</a:t>
            </a:r>
          </a:p>
          <a:p>
            <a:pPr lvl="1"/>
            <a:r>
              <a:rPr lang="da-DK" dirty="0"/>
              <a:t>Frigivelse af tungmetaller og TBT</a:t>
            </a:r>
          </a:p>
          <a:p>
            <a:pPr lvl="2"/>
            <a:r>
              <a:rPr lang="da-DK" sz="1300" dirty="0">
                <a:solidFill>
                  <a:schemeClr val="accent3"/>
                </a:solidFill>
              </a:rPr>
              <a:t>Ingen overskridelse af kravværdier </a:t>
            </a:r>
          </a:p>
          <a:p>
            <a:pPr lvl="2"/>
            <a:r>
              <a:rPr lang="da-DK" sz="1300" dirty="0">
                <a:solidFill>
                  <a:schemeClr val="accent3"/>
                </a:solidFill>
              </a:rPr>
              <a:t>Ingen betydende øgning af eks. koncentrationer (ekskl. TBT)</a:t>
            </a:r>
          </a:p>
          <a:p>
            <a:pPr lvl="2"/>
            <a:r>
              <a:rPr lang="da-DK" sz="1300" dirty="0">
                <a:solidFill>
                  <a:schemeClr val="accent3"/>
                </a:solidFill>
              </a:rPr>
              <a:t>Dyr og planter påvirkes ikke betydende</a:t>
            </a:r>
          </a:p>
          <a:p>
            <a:pPr lvl="1"/>
            <a:r>
              <a:rPr lang="da-DK" dirty="0"/>
              <a:t>Frigivelse af næringsstoffer og ilt</a:t>
            </a:r>
          </a:p>
          <a:p>
            <a:pPr lvl="2"/>
            <a:r>
              <a:rPr lang="da-DK" sz="1300" dirty="0">
                <a:solidFill>
                  <a:schemeClr val="accent3"/>
                </a:solidFill>
              </a:rPr>
              <a:t>Ingen betydende øgning af koncentrationer ift. </a:t>
            </a:r>
            <a:r>
              <a:rPr lang="da-DK" sz="1300" dirty="0" err="1">
                <a:solidFill>
                  <a:schemeClr val="accent3"/>
                </a:solidFill>
              </a:rPr>
              <a:t>eksist</a:t>
            </a:r>
            <a:r>
              <a:rPr lang="da-DK" sz="1300" dirty="0">
                <a:solidFill>
                  <a:schemeClr val="accent3"/>
                </a:solidFill>
              </a:rPr>
              <a:t>. forhold</a:t>
            </a:r>
          </a:p>
          <a:p>
            <a:pPr lvl="2"/>
            <a:r>
              <a:rPr lang="da-DK" sz="1300" dirty="0">
                <a:solidFill>
                  <a:schemeClr val="accent3"/>
                </a:solidFill>
              </a:rPr>
              <a:t>Dyr og planter påvirkes ikke betydende</a:t>
            </a:r>
            <a:endParaRPr lang="da-DK" sz="1300" dirty="0"/>
          </a:p>
          <a:p>
            <a:pPr marL="0" indent="0">
              <a:buNone/>
            </a:pPr>
            <a:r>
              <a:rPr lang="da-DK" dirty="0"/>
              <a:t>Permanente påvirkninger:</a:t>
            </a:r>
          </a:p>
          <a:p>
            <a:pPr lvl="1"/>
            <a:r>
              <a:rPr lang="da-DK" dirty="0"/>
              <a:t>Tildækning af havbund (under havneudvidelse og på klapplads)</a:t>
            </a:r>
          </a:p>
          <a:p>
            <a:pPr lvl="2"/>
            <a:r>
              <a:rPr lang="da-DK" sz="1300" dirty="0">
                <a:solidFill>
                  <a:schemeClr val="accent3"/>
                </a:solidFill>
              </a:rPr>
              <a:t>Ingen betydende effekt på bunddyr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A0EC30-8463-4E2D-A8DD-8377B4CA8A8A}"/>
              </a:ext>
            </a:extLst>
          </p:cNvPr>
          <p:cNvSpPr txBox="1"/>
          <p:nvPr/>
        </p:nvSpPr>
        <p:spPr>
          <a:xfrm>
            <a:off x="5516263" y="4586370"/>
            <a:ext cx="10180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700">
                <a:solidFill>
                  <a:schemeClr val="bg1"/>
                </a:solidFill>
                <a:latin typeface="+mj-lt"/>
                <a:cs typeface="Arial" pitchFamily="34" charset="0"/>
              </a:rPr>
              <a:t>Dronefotos fra prøvegravninger i november 2021</a:t>
            </a:r>
          </a:p>
        </p:txBody>
      </p:sp>
      <p:pic>
        <p:nvPicPr>
          <p:cNvPr id="7" name="Picture 6" descr="An 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97405D57-0A45-6F18-EB42-53C47279F0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5" t="3190" r="25506" b="3190"/>
          <a:stretch/>
        </p:blipFill>
        <p:spPr>
          <a:xfrm>
            <a:off x="5508508" y="-2776"/>
            <a:ext cx="3635491" cy="441359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C091B23-F294-C1DF-E9C0-BF7D01B2C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871" y="53631"/>
            <a:ext cx="1562780" cy="58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60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BBCCE3-19D0-4DA6-A9DB-7BB64F8DD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05. januar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84F693-8640-48F3-9E62-2C0F4BAD3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Borgerpanel, havmiljø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4EE4F7-91B4-4CF1-B5D0-E19019712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4B9EF-527F-4F31-BDA9-861CCA0FE377}" type="slidenum">
              <a:rPr kumimoji="0" lang="da-DK" sz="1050" b="0" i="0" u="none" strike="noStrike" kern="1200" cap="all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pPr marL="0" marR="0" lvl="0" indent="0" algn="r" defTabSz="914400" rtl="0" eaLnBrk="1" fontAlgn="auto" latinLnBrk="0" hangingPunct="1">
                <a:lnSpc>
                  <a:spcPts val="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a-DK" sz="1050" b="0" i="0" u="none" strike="noStrike" kern="120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66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llustration af mængden af denne blødbund, der skal bortgraves og erstatte dette med sandfyld. ">
            <a:extLst>
              <a:ext uri="{FF2B5EF4-FFF2-40B4-BE49-F238E27FC236}">
                <a16:creationId xmlns:a16="http://schemas.microsoft.com/office/drawing/2014/main" id="{173146E2-988C-4F63-9BDC-A5DB63E756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12"/>
          <a:stretch/>
        </p:blipFill>
        <p:spPr bwMode="auto">
          <a:xfrm>
            <a:off x="7348" y="-29719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CF5280-E641-47A9-B2BB-D4EC41437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Uddybningsarbejder</a:t>
            </a:r>
            <a:br>
              <a:rPr lang="da-DK"/>
            </a:br>
            <a:r>
              <a:rPr lang="da-DK"/>
              <a:t>- I alt 1,8 mio. m³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69118F-2007-4C1F-8013-D63AD3ED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05. januar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957617-BBE8-404F-B4D3-26938F021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Borgerpanel, havmiljø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249867-0573-4745-9B34-619E48AD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2</a:t>
            </a:fld>
            <a:endParaRPr lang="da-DK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6557EC-1A48-4141-92D2-F87AB49A37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>
                <a:solidFill>
                  <a:schemeClr val="bg1"/>
                </a:solidFill>
              </a:rPr>
              <a:t>Aarhus Havn – Yderhavnen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27EB531A-8D90-486D-821F-8FFB6E827D55}"/>
              </a:ext>
            </a:extLst>
          </p:cNvPr>
          <p:cNvSpPr txBox="1">
            <a:spLocks/>
          </p:cNvSpPr>
          <p:nvPr/>
        </p:nvSpPr>
        <p:spPr>
          <a:xfrm>
            <a:off x="1608092" y="3876920"/>
            <a:ext cx="6160479" cy="676228"/>
          </a:xfrm>
          <a:prstGeom prst="rect">
            <a:avLst/>
          </a:prstGeom>
          <a:solidFill>
            <a:srgbClr val="F6F4F2">
              <a:alpha val="70000"/>
            </a:srgbClr>
          </a:solidFill>
        </p:spPr>
        <p:txBody>
          <a:bodyPr vert="horz" lIns="0" tIns="0" rIns="0" bIns="0" rtlCol="0">
            <a:normAutofit fontScale="92500"/>
          </a:bodyPr>
          <a:lstStyle>
            <a:lvl1pPr marL="180975" indent="-18097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04E23"/>
              </a:buClr>
              <a:buFont typeface="Verdana" pitchFamily="34" charset="0"/>
              <a:buChar char="›"/>
              <a:defRPr sz="1600" b="0" kern="1200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04E23"/>
              </a:buClr>
              <a:buFont typeface="Verdana" pitchFamily="34" charset="0"/>
              <a:buChar char="›"/>
              <a:defRPr sz="1400" b="0" kern="1200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04E23"/>
              </a:buClr>
              <a:buFont typeface="Verdana" pitchFamily="34" charset="0"/>
              <a:buChar char="›"/>
              <a:defRPr sz="1200" b="0" kern="1200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04E23"/>
              </a:buClr>
              <a:buFont typeface="Verdana" pitchFamily="34" charset="0"/>
              <a:buChar char="›"/>
              <a:defRPr sz="1100" b="0" kern="1200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611313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04E23"/>
              </a:buClr>
              <a:buFont typeface="Verdana" pitchFamily="34" charset="0"/>
              <a:buChar char="›"/>
              <a:defRPr sz="1100" b="0" kern="1200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>
                <a:solidFill>
                  <a:schemeClr val="tx1"/>
                </a:solidFill>
              </a:rPr>
              <a:t>Udskiftning af blødbund under nye moler: 	~ 0,8 mio. m³</a:t>
            </a:r>
          </a:p>
          <a:p>
            <a:r>
              <a:rPr lang="da-DK" dirty="0">
                <a:solidFill>
                  <a:schemeClr val="tx1"/>
                </a:solidFill>
              </a:rPr>
              <a:t>Nyt Havnebassin og Svajebassin: 		~ 1 mio. m³</a:t>
            </a:r>
          </a:p>
          <a:p>
            <a:endParaRPr lang="da-DK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4EA236-C05B-4F28-B8F4-C9189D78E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016" y="47326"/>
            <a:ext cx="1559886" cy="582357"/>
          </a:xfrm>
          <a:prstGeom prst="rect">
            <a:avLst/>
          </a:prstGeom>
        </p:spPr>
      </p:pic>
      <p:pic>
        <p:nvPicPr>
          <p:cNvPr id="16" name="Content Placeholder 5" descr="Logo&#10;&#10;Description automatically generated">
            <a:extLst>
              <a:ext uri="{FF2B5EF4-FFF2-40B4-BE49-F238E27FC236}">
                <a16:creationId xmlns:a16="http://schemas.microsoft.com/office/drawing/2014/main" id="{01B0BE2F-058A-4A73-80C9-F435EB0CE6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469" y="4520756"/>
            <a:ext cx="667714" cy="2514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B51167-0C60-4EFD-BE20-EEB0740BF3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957" t="17252"/>
          <a:stretch/>
        </p:blipFill>
        <p:spPr>
          <a:xfrm>
            <a:off x="6802287" y="-47326"/>
            <a:ext cx="2349061" cy="220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0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5280-E641-47A9-B2BB-D4EC41437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Geotekniske undersøgelser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69118F-2007-4C1F-8013-D63AD3ED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05. januar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957617-BBE8-404F-B4D3-26938F021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Borgerpanel, havmiljø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249867-0573-4745-9B34-619E48AD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3</a:t>
            </a:fld>
            <a:endParaRPr lang="da-DK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6557EC-1A48-4141-92D2-F87AB49A37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/>
              <a:t>Aarhus Havn – Yderhavnen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5C7EAC-7399-45F2-90F9-71DE00F223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7" t="7265" r="2593" b="15199"/>
          <a:stretch/>
        </p:blipFill>
        <p:spPr>
          <a:xfrm>
            <a:off x="941720" y="2162005"/>
            <a:ext cx="4498642" cy="23109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1BEB1F-BE49-400C-8E2B-AFC50F2360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93" t="9951" b="9074"/>
          <a:stretch/>
        </p:blipFill>
        <p:spPr bwMode="auto">
          <a:xfrm>
            <a:off x="5940540" y="782053"/>
            <a:ext cx="2542570" cy="18315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CD1B34-532F-45AE-A616-8DB70DE77B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80"/>
          <a:stretch/>
        </p:blipFill>
        <p:spPr bwMode="auto">
          <a:xfrm>
            <a:off x="5940541" y="2673383"/>
            <a:ext cx="2542570" cy="17995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Content Placeholder 10">
            <a:extLst>
              <a:ext uri="{FF2B5EF4-FFF2-40B4-BE49-F238E27FC236}">
                <a16:creationId xmlns:a16="http://schemas.microsoft.com/office/drawing/2014/main" id="{E98AE01C-A0D6-4EBE-9ADF-1D99776E15B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9818" y="1123688"/>
            <a:ext cx="5424030" cy="978541"/>
          </a:xfrm>
        </p:spPr>
        <p:txBody>
          <a:bodyPr>
            <a:normAutofit/>
          </a:bodyPr>
          <a:lstStyle/>
          <a:p>
            <a:pPr>
              <a:tabLst>
                <a:tab pos="1520825" algn="l"/>
              </a:tabLst>
            </a:pPr>
            <a:r>
              <a:rPr lang="da-DK"/>
              <a:t>Jordbundsforhold med så ringe bæreevne at det ikke er egnet som fundament for de nye moler </a:t>
            </a:r>
          </a:p>
          <a:p>
            <a:pPr>
              <a:tabLst>
                <a:tab pos="1520825" algn="l"/>
              </a:tabLst>
            </a:pPr>
            <a:r>
              <a:rPr lang="da-DK"/>
              <a:t>Tykkelse på 1-2m, lokalt op til 8-12m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0AF4E73-E01E-BA8B-15B9-EDD47CFC2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871" y="53631"/>
            <a:ext cx="1562780" cy="58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28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5280-E641-47A9-B2BB-D4EC41437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20" y="613505"/>
            <a:ext cx="8304363" cy="451566"/>
          </a:xfrm>
        </p:spPr>
        <p:txBody>
          <a:bodyPr/>
          <a:lstStyle/>
          <a:p>
            <a:r>
              <a:rPr lang="da-DK"/>
              <a:t>Karakteristika af opgravet sediment </a:t>
            </a:r>
            <a:endParaRPr lang="da-DK" b="1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69118F-2007-4C1F-8013-D63AD3ED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05. januar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957617-BBE8-404F-B4D3-26938F021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Borgerpanel, havmiljø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249867-0573-4745-9B34-619E48AD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4</a:t>
            </a:fld>
            <a:endParaRPr lang="da-DK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6557EC-1A48-4141-92D2-F87AB49A37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/>
              <a:t>Aarhus Havn – Yderhavnen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7D05537-98D6-4D90-98A7-DFAA95F2F85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839667" y="1246954"/>
            <a:ext cx="6214320" cy="2649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/>
              <a:t>Fysiske egenskaber:</a:t>
            </a:r>
          </a:p>
          <a:p>
            <a:r>
              <a:rPr lang="da-DK" sz="1200" dirty="0"/>
              <a:t>Blanding af ler, silt og sand</a:t>
            </a:r>
          </a:p>
          <a:p>
            <a:r>
              <a:rPr lang="da-DK" sz="1200" dirty="0"/>
              <a:t>Ringe styrkeparametre og dermed ringe bæreevne </a:t>
            </a:r>
          </a:p>
          <a:p>
            <a:pPr marL="0" indent="0">
              <a:buNone/>
            </a:pPr>
            <a:endParaRPr lang="da-DK" sz="1200" dirty="0"/>
          </a:p>
          <a:p>
            <a:pPr marL="0" indent="0">
              <a:buNone/>
            </a:pPr>
            <a:r>
              <a:rPr lang="da-DK" dirty="0"/>
              <a:t>Sedimentprøvernes kemiske egenskaber:</a:t>
            </a:r>
            <a:endParaRPr lang="da-DK" sz="1200" dirty="0"/>
          </a:p>
          <a:p>
            <a:r>
              <a:rPr lang="da-DK" sz="1200" dirty="0"/>
              <a:t>Ikke forurenet	92%</a:t>
            </a:r>
          </a:p>
          <a:p>
            <a:r>
              <a:rPr lang="da-DK" sz="1200" dirty="0"/>
              <a:t>Lettere forurenet	  8%</a:t>
            </a:r>
          </a:p>
          <a:p>
            <a:r>
              <a:rPr lang="da-DK" sz="1200" dirty="0"/>
              <a:t>Stærk forurenet	  0%</a:t>
            </a:r>
          </a:p>
          <a:p>
            <a:pPr marL="0" indent="0">
              <a:buNone/>
            </a:pPr>
            <a:r>
              <a:rPr lang="da-DK" sz="1200" dirty="0"/>
              <a:t>Denne fordeling betyder at sedimentet er egnet til klapning (jf. Miljøstyrelsen) 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3E6EB52-1B4F-006F-E85B-607F6698D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871" y="53631"/>
            <a:ext cx="1562780" cy="58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16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C583204-6438-14AF-6573-375E3B3BE245}"/>
              </a:ext>
            </a:extLst>
          </p:cNvPr>
          <p:cNvSpPr txBox="1"/>
          <p:nvPr/>
        </p:nvSpPr>
        <p:spPr>
          <a:xfrm>
            <a:off x="4611363" y="4262625"/>
            <a:ext cx="3921182" cy="246221"/>
          </a:xfrm>
          <a:prstGeom prst="rect">
            <a:avLst/>
          </a:prstGeom>
          <a:solidFill>
            <a:srgbClr val="F6F4F2"/>
          </a:solidFill>
        </p:spPr>
        <p:txBody>
          <a:bodyPr wrap="square">
            <a:spAutoFit/>
          </a:bodyPr>
          <a:lstStyle/>
          <a:p>
            <a:r>
              <a:rPr lang="da-DK" sz="1000">
                <a:solidFill>
                  <a:schemeClr val="accent3"/>
                </a:solidFill>
              </a:rPr>
              <a:t>-&gt; Ingen betydende effekt på æstetisk badevandskvalitet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CF5280-E641-47A9-B2BB-D4EC41437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Sedimentspredning i uddybningsfasen</a:t>
            </a:r>
            <a:br>
              <a:rPr lang="da-DK"/>
            </a:br>
            <a:r>
              <a:rPr lang="da-DK" sz="2000"/>
              <a:t>- Bortgravning af blød bund</a:t>
            </a:r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69118F-2007-4C1F-8013-D63AD3ED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05. januar 2023</a:t>
            </a:r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957617-BBE8-404F-B4D3-26938F021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Borgerpanel, havmiljø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249867-0573-4745-9B34-619E48AD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5</a:t>
            </a:fld>
            <a:endParaRPr lang="da-DK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6557EC-1A48-4141-92D2-F87AB49A37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/>
              <a:t>Aarhus Havn – Yderhavnen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F604A13-ADEA-4F4B-A636-E98F7A4E454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654" y="1458427"/>
            <a:ext cx="4520689" cy="28728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09D5FF-8060-4D2F-A107-3190514DCE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897"/>
          <a:stretch/>
        </p:blipFill>
        <p:spPr>
          <a:xfrm>
            <a:off x="4760750" y="1447477"/>
            <a:ext cx="3963433" cy="289750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0D506C7-7825-4D72-BD25-C79A5197F363}"/>
              </a:ext>
            </a:extLst>
          </p:cNvPr>
          <p:cNvSpPr txBox="1"/>
          <p:nvPr/>
        </p:nvSpPr>
        <p:spPr>
          <a:xfrm>
            <a:off x="645787" y="1342363"/>
            <a:ext cx="3479083" cy="246221"/>
          </a:xfrm>
          <a:prstGeom prst="rect">
            <a:avLst/>
          </a:prstGeom>
          <a:solidFill>
            <a:srgbClr val="F6F4F2"/>
          </a:solidFill>
        </p:spPr>
        <p:txBody>
          <a:bodyPr wrap="square">
            <a:spAutoFit/>
          </a:bodyPr>
          <a:lstStyle/>
          <a:p>
            <a:r>
              <a:rPr lang="da-DK" sz="1000"/>
              <a:t>Aflejringer af sediment på havbunden </a:t>
            </a:r>
            <a:endParaRPr lang="da-DK" sz="1000">
              <a:solidFill>
                <a:schemeClr val="accent3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99C23C-67DE-4CF2-9BE8-6C5AC9C53365}"/>
              </a:ext>
            </a:extLst>
          </p:cNvPr>
          <p:cNvSpPr txBox="1"/>
          <p:nvPr/>
        </p:nvSpPr>
        <p:spPr>
          <a:xfrm>
            <a:off x="4471895" y="1005350"/>
            <a:ext cx="4773090" cy="400110"/>
          </a:xfrm>
          <a:prstGeom prst="rect">
            <a:avLst/>
          </a:prstGeom>
          <a:solidFill>
            <a:srgbClr val="F6F4F2"/>
          </a:solidFill>
        </p:spPr>
        <p:txBody>
          <a:bodyPr wrap="square">
            <a:spAutoFit/>
          </a:bodyPr>
          <a:lstStyle/>
          <a:p>
            <a:r>
              <a:rPr lang="da-DK" sz="1000"/>
              <a:t>Antal dage under uddybning (11 måneder) hvor koncentrationen af suspenderet sediment (SCC) overskrider den synlige grænse på 2 mg/l</a:t>
            </a:r>
            <a:endParaRPr lang="da-DK" sz="1000">
              <a:solidFill>
                <a:schemeClr val="accent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BDA3BA-A22F-4341-B6AF-CB204127A069}"/>
              </a:ext>
            </a:extLst>
          </p:cNvPr>
          <p:cNvSpPr txBox="1"/>
          <p:nvPr/>
        </p:nvSpPr>
        <p:spPr>
          <a:xfrm>
            <a:off x="611456" y="4263890"/>
            <a:ext cx="3479083" cy="246221"/>
          </a:xfrm>
          <a:prstGeom prst="rect">
            <a:avLst/>
          </a:prstGeom>
          <a:solidFill>
            <a:srgbClr val="F6F4F2"/>
          </a:solidFill>
        </p:spPr>
        <p:txBody>
          <a:bodyPr wrap="square">
            <a:spAutoFit/>
          </a:bodyPr>
          <a:lstStyle/>
          <a:p>
            <a:r>
              <a:rPr lang="da-DK" sz="1000">
                <a:solidFill>
                  <a:schemeClr val="accent3"/>
                </a:solidFill>
              </a:rPr>
              <a:t>-&gt; ingen betydende effekt på bunddyr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6C447B-A3F5-198C-5751-6285B71485E2}"/>
              </a:ext>
            </a:extLst>
          </p:cNvPr>
          <p:cNvSpPr txBox="1"/>
          <p:nvPr/>
        </p:nvSpPr>
        <p:spPr>
          <a:xfrm>
            <a:off x="4611362" y="4472954"/>
            <a:ext cx="2925511" cy="246221"/>
          </a:xfrm>
          <a:prstGeom prst="rect">
            <a:avLst/>
          </a:prstGeom>
          <a:solidFill>
            <a:srgbClr val="F6F4F2"/>
          </a:solidFill>
        </p:spPr>
        <p:txBody>
          <a:bodyPr wrap="square">
            <a:spAutoFit/>
          </a:bodyPr>
          <a:lstStyle/>
          <a:p>
            <a:r>
              <a:rPr lang="da-DK" sz="1000">
                <a:solidFill>
                  <a:schemeClr val="accent3"/>
                </a:solidFill>
              </a:rPr>
              <a:t>-&gt; Ingen betydende effekt på bundplanter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1099EB4-1248-4A67-E5CA-87A92C075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871" y="53631"/>
            <a:ext cx="1562780" cy="58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210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69118F-2007-4C1F-8013-D63AD3ED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26. september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957617-BBE8-404F-B4D3-26938F021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7449" y="4646470"/>
            <a:ext cx="1958203" cy="87269"/>
          </a:xfrm>
        </p:spPr>
        <p:txBody>
          <a:bodyPr/>
          <a:lstStyle/>
          <a:p>
            <a:r>
              <a:rPr lang="da-DK"/>
              <a:t>Borgerkonference, havmiljø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249867-0573-4745-9B34-619E48AD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6</a:t>
            </a:fld>
            <a:endParaRPr lang="da-DK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6557EC-1A48-4141-92D2-F87AB49A37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/>
              <a:t>Aarhus Havn – Yderhavnen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FBEBC4-234D-4D54-ABB9-3F665EE02336}"/>
              </a:ext>
            </a:extLst>
          </p:cNvPr>
          <p:cNvSpPr/>
          <p:nvPr/>
        </p:nvSpPr>
        <p:spPr>
          <a:xfrm>
            <a:off x="8244306" y="4406093"/>
            <a:ext cx="835819" cy="327646"/>
          </a:xfrm>
          <a:prstGeom prst="rect">
            <a:avLst/>
          </a:prstGeom>
          <a:solidFill>
            <a:srgbClr val="F6F4F2"/>
          </a:solidFill>
          <a:ln w="9525">
            <a:solidFill>
              <a:srgbClr val="F6F4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err="1">
              <a:solidFill>
                <a:schemeClr val="tx1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0E7149C-DF27-4CA3-AA08-8680F73A3C6C}"/>
              </a:ext>
            </a:extLst>
          </p:cNvPr>
          <p:cNvGrpSpPr/>
          <p:nvPr/>
        </p:nvGrpSpPr>
        <p:grpSpPr>
          <a:xfrm>
            <a:off x="5000574" y="1177776"/>
            <a:ext cx="3498111" cy="3176400"/>
            <a:chOff x="5226072" y="1849577"/>
            <a:chExt cx="3498111" cy="31764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98BE37E-2804-4B22-B8E6-E067F20973D8}"/>
                </a:ext>
              </a:extLst>
            </p:cNvPr>
            <p:cNvGrpSpPr/>
            <p:nvPr/>
          </p:nvGrpSpPr>
          <p:grpSpPr>
            <a:xfrm>
              <a:off x="5226072" y="1849577"/>
              <a:ext cx="3498111" cy="3176400"/>
              <a:chOff x="5226072" y="1783073"/>
              <a:chExt cx="3498111" cy="317640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454821DF-E80B-4617-B438-7648047705E1}"/>
                  </a:ext>
                </a:extLst>
              </p:cNvPr>
              <p:cNvGrpSpPr/>
              <p:nvPr/>
            </p:nvGrpSpPr>
            <p:grpSpPr>
              <a:xfrm>
                <a:off x="5226072" y="1783073"/>
                <a:ext cx="3498111" cy="3176400"/>
                <a:chOff x="4274480" y="1803953"/>
                <a:chExt cx="3498111" cy="3176400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FE8F2A90-DA1E-459E-8FE0-836AA44C96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089" t="21275" r="1488" b="1147"/>
                <a:stretch/>
              </p:blipFill>
              <p:spPr>
                <a:xfrm>
                  <a:off x="4274480" y="1803953"/>
                  <a:ext cx="3436144" cy="3176400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9452A44B-096D-4248-9396-CB3E9151DE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67942" t="59657" r="1158" b="4788"/>
                <a:stretch/>
              </p:blipFill>
              <p:spPr>
                <a:xfrm>
                  <a:off x="5933899" y="2079451"/>
                  <a:ext cx="1838692" cy="2259820"/>
                </a:xfrm>
                <a:prstGeom prst="rect">
                  <a:avLst/>
                </a:prstGeom>
              </p:spPr>
            </p:pic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2A9FF6E6-6144-4A78-A095-F67D8A74A651}"/>
                    </a:ext>
                  </a:extLst>
                </p:cNvPr>
                <p:cNvSpPr/>
                <p:nvPr/>
              </p:nvSpPr>
              <p:spPr>
                <a:xfrm>
                  <a:off x="7108913" y="2067591"/>
                  <a:ext cx="556952" cy="272897"/>
                </a:xfrm>
                <a:prstGeom prst="rect">
                  <a:avLst/>
                </a:prstGeom>
                <a:solidFill>
                  <a:srgbClr val="E6F9FF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err="1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AFEDCFF4-611D-439B-88E1-8108497606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0001" y="2512084"/>
                <a:ext cx="497628" cy="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headEnd type="stealth" w="med" len="med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343DFC4-CEB5-4A9A-8AC2-6CCCD10508F4}"/>
                  </a:ext>
                </a:extLst>
              </p:cNvPr>
              <p:cNvSpPr txBox="1"/>
              <p:nvPr/>
            </p:nvSpPr>
            <p:spPr>
              <a:xfrm>
                <a:off x="6447573" y="2281252"/>
                <a:ext cx="117209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sz="900">
                    <a:solidFill>
                      <a:schemeClr val="accent3"/>
                    </a:solidFill>
                    <a:latin typeface="+mj-lt"/>
                    <a:cs typeface="Arial" pitchFamily="34" charset="0"/>
                  </a:rPr>
                  <a:t>~2 km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6F07B71-2C27-4185-B7B4-7256E1D77873}"/>
                </a:ext>
              </a:extLst>
            </p:cNvPr>
            <p:cNvSpPr txBox="1"/>
            <p:nvPr/>
          </p:nvSpPr>
          <p:spPr>
            <a:xfrm>
              <a:off x="7929379" y="4579472"/>
              <a:ext cx="57315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600" b="1">
                  <a:latin typeface="+mj-lt"/>
                  <a:cs typeface="Arial" pitchFamily="34" charset="0"/>
                </a:rPr>
                <a:t>  Strand</a:t>
              </a:r>
              <a:br>
                <a:rPr lang="da-DK" sz="600" b="1">
                  <a:latin typeface="+mj-lt"/>
                  <a:cs typeface="Arial" pitchFamily="34" charset="0"/>
                </a:rPr>
              </a:br>
              <a:endParaRPr lang="da-DK" sz="600" b="1">
                <a:latin typeface="+mj-lt"/>
                <a:cs typeface="Arial" pitchFamily="34" charset="0"/>
              </a:endParaRPr>
            </a:p>
            <a:p>
              <a:r>
                <a:rPr lang="da-DK" sz="600" b="1">
                  <a:latin typeface="+mj-lt"/>
                  <a:cs typeface="Arial" pitchFamily="34" charset="0"/>
                </a:rPr>
                <a:t>  Klapplads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CF269B5-9343-4E24-9642-A52394488341}"/>
              </a:ext>
            </a:extLst>
          </p:cNvPr>
          <p:cNvSpPr txBox="1"/>
          <p:nvPr/>
        </p:nvSpPr>
        <p:spPr>
          <a:xfrm>
            <a:off x="4777891" y="4375448"/>
            <a:ext cx="4366109" cy="646331"/>
          </a:xfrm>
          <a:prstGeom prst="rect">
            <a:avLst/>
          </a:prstGeom>
          <a:solidFill>
            <a:srgbClr val="F6F4F2"/>
          </a:solidFill>
        </p:spPr>
        <p:txBody>
          <a:bodyPr wrap="square">
            <a:spAutoFit/>
          </a:bodyPr>
          <a:lstStyle/>
          <a:p>
            <a:r>
              <a:rPr lang="da-DK" sz="900" dirty="0"/>
              <a:t>Antal dage under uddybning (11 måneder) hvor  koncentrationen af suspenderet sediment (SCC) overskrider den synlige grænse på 2 mg/l </a:t>
            </a:r>
          </a:p>
          <a:p>
            <a:r>
              <a:rPr lang="da-DK" sz="900" dirty="0">
                <a:solidFill>
                  <a:schemeClr val="accent3"/>
                </a:solidFill>
              </a:rPr>
              <a:t>- Ingen betydende effekt af æstetisk badevandskvalitet. </a:t>
            </a:r>
          </a:p>
          <a:p>
            <a:r>
              <a:rPr lang="da-DK" sz="900" dirty="0">
                <a:solidFill>
                  <a:schemeClr val="accent3"/>
                </a:solidFill>
              </a:rPr>
              <a:t>- Ingen betydende effekt på bundplanter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40D305-1227-09E1-C836-278CE3F17EE0}"/>
              </a:ext>
            </a:extLst>
          </p:cNvPr>
          <p:cNvSpPr/>
          <p:nvPr/>
        </p:nvSpPr>
        <p:spPr>
          <a:xfrm>
            <a:off x="692617" y="4500322"/>
            <a:ext cx="1958203" cy="379563"/>
          </a:xfrm>
          <a:prstGeom prst="rect">
            <a:avLst/>
          </a:prstGeom>
          <a:solidFill>
            <a:srgbClr val="F6F4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err="1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D4B7E1C-A4AE-4882-A45B-BE0FAB573AC7}"/>
              </a:ext>
            </a:extLst>
          </p:cNvPr>
          <p:cNvGrpSpPr/>
          <p:nvPr/>
        </p:nvGrpSpPr>
        <p:grpSpPr>
          <a:xfrm>
            <a:off x="1097418" y="1177777"/>
            <a:ext cx="3436144" cy="3176399"/>
            <a:chOff x="1393849" y="1745945"/>
            <a:chExt cx="3436144" cy="317639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DA659A-6F81-4525-A511-1ED45D1106B0}"/>
                </a:ext>
              </a:extLst>
            </p:cNvPr>
            <p:cNvGrpSpPr/>
            <p:nvPr/>
          </p:nvGrpSpPr>
          <p:grpSpPr>
            <a:xfrm>
              <a:off x="1393849" y="1745945"/>
              <a:ext cx="3436144" cy="3176399"/>
              <a:chOff x="1393849" y="1783073"/>
              <a:chExt cx="3436144" cy="3176399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7974EF42-2457-410F-92C4-97AEF25FBCB0}"/>
                  </a:ext>
                </a:extLst>
              </p:cNvPr>
              <p:cNvGrpSpPr/>
              <p:nvPr/>
            </p:nvGrpSpPr>
            <p:grpSpPr>
              <a:xfrm>
                <a:off x="1393849" y="1783073"/>
                <a:ext cx="3436144" cy="3176399"/>
                <a:chOff x="806967" y="1907052"/>
                <a:chExt cx="3436144" cy="3176399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8E9AE5D2-0DB7-43DE-87AC-09F1780611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089" t="21275" r="1488" b="1147"/>
                <a:stretch/>
              </p:blipFill>
              <p:spPr>
                <a:xfrm>
                  <a:off x="806967" y="1907052"/>
                  <a:ext cx="3436144" cy="3176399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C18AAF98-092E-434C-A2DB-213AEF7D16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67271" t="9176" r="2001" b="54121"/>
                <a:stretch/>
              </p:blipFill>
              <p:spPr>
                <a:xfrm>
                  <a:off x="2405795" y="2182550"/>
                  <a:ext cx="1837316" cy="2344099"/>
                </a:xfrm>
                <a:prstGeom prst="rect">
                  <a:avLst/>
                </a:prstGeom>
              </p:spPr>
            </p:pic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535E0648-BC4B-41CE-98F2-F14750303BC9}"/>
                    </a:ext>
                  </a:extLst>
                </p:cNvPr>
                <p:cNvSpPr/>
                <p:nvPr/>
              </p:nvSpPr>
              <p:spPr>
                <a:xfrm>
                  <a:off x="3641400" y="2170690"/>
                  <a:ext cx="556952" cy="272897"/>
                </a:xfrm>
                <a:prstGeom prst="rect">
                  <a:avLst/>
                </a:prstGeom>
                <a:solidFill>
                  <a:srgbClr val="E6F9FF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err="1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689C38D6-A1ED-4465-A22A-9925AB4C9A05}"/>
                  </a:ext>
                </a:extLst>
              </p:cNvPr>
              <p:cNvCxnSpPr/>
              <p:nvPr/>
            </p:nvCxnSpPr>
            <p:spPr>
              <a:xfrm>
                <a:off x="2651604" y="2512084"/>
                <a:ext cx="436269" cy="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headEnd type="stealth" w="med" len="med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C2586D1-5C92-40B7-A31A-BB02A1B7B70E}"/>
                  </a:ext>
                </a:extLst>
              </p:cNvPr>
              <p:cNvSpPr txBox="1"/>
              <p:nvPr/>
            </p:nvSpPr>
            <p:spPr>
              <a:xfrm>
                <a:off x="2589176" y="2281252"/>
                <a:ext cx="117209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sz="900">
                    <a:solidFill>
                      <a:schemeClr val="accent3"/>
                    </a:solidFill>
                    <a:latin typeface="+mj-lt"/>
                    <a:cs typeface="Arial" pitchFamily="34" charset="0"/>
                  </a:rPr>
                  <a:t>~1.5 km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E514453-7689-4625-B88B-76705F21D58E}"/>
                </a:ext>
              </a:extLst>
            </p:cNvPr>
            <p:cNvSpPr txBox="1"/>
            <p:nvPr/>
          </p:nvSpPr>
          <p:spPr>
            <a:xfrm>
              <a:off x="4090994" y="4470456"/>
              <a:ext cx="57315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600" b="1">
                  <a:latin typeface="+mj-lt"/>
                  <a:cs typeface="Arial" pitchFamily="34" charset="0"/>
                </a:rPr>
                <a:t>  Strand</a:t>
              </a:r>
              <a:br>
                <a:rPr lang="da-DK" sz="600" b="1">
                  <a:latin typeface="+mj-lt"/>
                  <a:cs typeface="Arial" pitchFamily="34" charset="0"/>
                </a:rPr>
              </a:br>
              <a:endParaRPr lang="da-DK" sz="600" b="1">
                <a:latin typeface="+mj-lt"/>
                <a:cs typeface="Arial" pitchFamily="34" charset="0"/>
              </a:endParaRPr>
            </a:p>
            <a:p>
              <a:r>
                <a:rPr lang="da-DK" sz="600" b="1">
                  <a:latin typeface="+mj-lt"/>
                  <a:cs typeface="Arial" pitchFamily="34" charset="0"/>
                </a:rPr>
                <a:t>  Klapplads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DA0775B-B343-4EE4-8B68-AA2D627AB1C7}"/>
              </a:ext>
            </a:extLst>
          </p:cNvPr>
          <p:cNvSpPr txBox="1"/>
          <p:nvPr/>
        </p:nvSpPr>
        <p:spPr>
          <a:xfrm>
            <a:off x="1457616" y="4345715"/>
            <a:ext cx="3031187" cy="369332"/>
          </a:xfrm>
          <a:prstGeom prst="rect">
            <a:avLst/>
          </a:prstGeom>
          <a:solidFill>
            <a:srgbClr val="F6F4F2"/>
          </a:solidFill>
        </p:spPr>
        <p:txBody>
          <a:bodyPr wrap="square">
            <a:spAutoFit/>
          </a:bodyPr>
          <a:lstStyle/>
          <a:p>
            <a:r>
              <a:rPr lang="da-DK" sz="900" dirty="0"/>
              <a:t>Netto aflejring på havbunden efter klapning</a:t>
            </a:r>
          </a:p>
          <a:p>
            <a:r>
              <a:rPr lang="da-DK" sz="900" dirty="0">
                <a:solidFill>
                  <a:schemeClr val="accent3"/>
                </a:solidFill>
              </a:rPr>
              <a:t>- Ingen betydende effekt på bunddyr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393D0FB5-E329-D8A4-9A76-FA0DBD6D1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/>
          <a:p>
            <a:r>
              <a:rPr lang="da-DK" dirty="0"/>
              <a:t>Sedimentspredning under klapning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95C30E-AF95-ECF6-5380-7FAFA928C435}"/>
              </a:ext>
            </a:extLst>
          </p:cNvPr>
          <p:cNvSpPr/>
          <p:nvPr/>
        </p:nvSpPr>
        <p:spPr>
          <a:xfrm>
            <a:off x="6139606" y="174554"/>
            <a:ext cx="2834273" cy="691351"/>
          </a:xfrm>
          <a:prstGeom prst="rect">
            <a:avLst/>
          </a:prstGeom>
          <a:solidFill>
            <a:srgbClr val="F6F4F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90000" rIns="72000" bIns="108000" rtlCol="0" anchor="ctr"/>
          <a:lstStyle/>
          <a:p>
            <a:pPr marL="0" indent="0">
              <a:buNone/>
            </a:pPr>
            <a:r>
              <a:rPr lang="da-DK" sz="900" b="1" dirty="0">
                <a:solidFill>
                  <a:schemeClr val="tx1"/>
                </a:solidFill>
              </a:rPr>
              <a:t>OBS: </a:t>
            </a:r>
            <a:r>
              <a:rPr lang="da-DK" sz="900" dirty="0">
                <a:solidFill>
                  <a:schemeClr val="tx1"/>
                </a:solidFill>
              </a:rPr>
              <a:t>Ansøgning om klapning ud for Fløjstrup Skov er foreløbigt stillet i bero, da Byrådet har besluttet, at der skal undersøges alternativer. Resultater fra Fløjstrup Skov anvendes her til at illustrere potentielle påvirkninger</a:t>
            </a:r>
          </a:p>
        </p:txBody>
      </p:sp>
    </p:spTree>
    <p:extLst>
      <p:ext uri="{BB962C8B-B14F-4D97-AF65-F5344CB8AC3E}">
        <p14:creationId xmlns:p14="http://schemas.microsoft.com/office/powerpoint/2010/main" val="308112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5280-E641-47A9-B2BB-D4EC41437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20" y="613505"/>
            <a:ext cx="8304363" cy="366398"/>
          </a:xfrm>
        </p:spPr>
        <p:txBody>
          <a:bodyPr/>
          <a:lstStyle/>
          <a:p>
            <a:r>
              <a:rPr lang="da-DK" sz="2000"/>
              <a:t>Påvirkning af havbund og fauna-Yderhavnen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69118F-2007-4C1F-8013-D63AD3ED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05. januar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957617-BBE8-404F-B4D3-26938F021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Borgerpanel, havmiljø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249867-0573-4745-9B34-619E48AD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7</a:t>
            </a:fld>
            <a:endParaRPr lang="da-DK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6557EC-1A48-4141-92D2-F87AB49A37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/>
              <a:t>Aarhus Havn – Yderhavnen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0E1BEDF-2259-4D17-B25B-E86C5240ADB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9824" y="1168401"/>
            <a:ext cx="2769667" cy="3116054"/>
          </a:xfrm>
        </p:spPr>
        <p:txBody>
          <a:bodyPr>
            <a:normAutofit/>
          </a:bodyPr>
          <a:lstStyle/>
          <a:p>
            <a:r>
              <a:rPr lang="da-DK" sz="1100" dirty="0"/>
              <a:t>Tildækning og bortgravning af bundfauna (muslinger, børsteorme, pighuder osv.), der lever på eller nedgravet i havbunden </a:t>
            </a:r>
          </a:p>
          <a:p>
            <a:r>
              <a:rPr lang="da-DK" sz="1100" dirty="0"/>
              <a:t>Bundfaunasamfund på blød bund eller sandbund er de mest almindelige naturtyper i danske farvande</a:t>
            </a:r>
          </a:p>
          <a:p>
            <a:r>
              <a:rPr lang="da-DK" sz="1100" dirty="0"/>
              <a:t>Ikke forekomst af sjældne eller følsomme naturtyper i området dvs.:</a:t>
            </a:r>
          </a:p>
          <a:p>
            <a:pPr marL="628650" lvl="1" indent="-171450"/>
            <a:r>
              <a:rPr lang="da-DK" sz="1100" dirty="0"/>
              <a:t>Ikke forekomst af  stenrev/tangbevoksninger</a:t>
            </a:r>
          </a:p>
          <a:p>
            <a:pPr marL="628650" lvl="1" indent="-171450"/>
            <a:r>
              <a:rPr lang="da-DK" sz="1100" dirty="0"/>
              <a:t>Ikke forekomst af ålegræs</a:t>
            </a:r>
          </a:p>
          <a:p>
            <a:endParaRPr lang="da-DK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472F836-90CC-476B-BA97-65E8E9F8C801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/>
          <a:stretch>
            <a:fillRect/>
          </a:stretch>
        </p:blipFill>
        <p:spPr>
          <a:xfrm>
            <a:off x="3237522" y="1168401"/>
            <a:ext cx="2816596" cy="1670449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E254BABD-371A-4BF4-8A1B-4065570F1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871" y="53631"/>
            <a:ext cx="1562780" cy="58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04E076-8FBE-4325-A188-455F6FAD2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86" y="1168400"/>
            <a:ext cx="2511770" cy="16704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CF3FDA-716B-4749-8196-8E0BFE7F7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4966" y="2832990"/>
            <a:ext cx="1671181" cy="14595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AC8B12-C70B-448F-B962-C2F303D278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0656" y="2835827"/>
            <a:ext cx="1314838" cy="14590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9F7F02-12F8-4E64-B0EB-261C8A97B5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2149" y="2835827"/>
            <a:ext cx="2392278" cy="14617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B1ED1F-FE14-4BBF-963E-B607DE33FE3C}"/>
              </a:ext>
            </a:extLst>
          </p:cNvPr>
          <p:cNvSpPr/>
          <p:nvPr/>
        </p:nvSpPr>
        <p:spPr>
          <a:xfrm>
            <a:off x="6525655" y="2520250"/>
            <a:ext cx="1545265" cy="254160"/>
          </a:xfrm>
          <a:prstGeom prst="rect">
            <a:avLst/>
          </a:prstGeom>
          <a:solidFill>
            <a:srgbClr val="F1C54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>
                <a:solidFill>
                  <a:schemeClr val="tx1"/>
                </a:solidFill>
              </a:rPr>
              <a:t>Vanddybde: 5-20m</a:t>
            </a:r>
          </a:p>
        </p:txBody>
      </p:sp>
    </p:spTree>
    <p:extLst>
      <p:ext uri="{BB962C8B-B14F-4D97-AF65-F5344CB8AC3E}">
        <p14:creationId xmlns:p14="http://schemas.microsoft.com/office/powerpoint/2010/main" val="101422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5280-E641-47A9-B2BB-D4EC41437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20" y="613505"/>
            <a:ext cx="8304363" cy="339352"/>
          </a:xfrm>
        </p:spPr>
        <p:txBody>
          <a:bodyPr/>
          <a:lstStyle/>
          <a:p>
            <a:r>
              <a:rPr lang="da-DK" sz="1800"/>
              <a:t>Genetablering af bundfaunaen i yderhavnsområdet og på klappladsen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69118F-2007-4C1F-8013-D63AD3ED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05. januar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957617-BBE8-404F-B4D3-26938F021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Borgerpanel, havmiljø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249867-0573-4745-9B34-619E48AD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8</a:t>
            </a:fld>
            <a:endParaRPr lang="da-DK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6557EC-1A48-4141-92D2-F87AB49A37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/>
              <a:t>Aarhus Havn – Yderhavnen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0E1BEDF-2259-4D17-B25B-E86C5240ADB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8370" y="1385374"/>
            <a:ext cx="4667030" cy="274255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da-DK" sz="1100" dirty="0"/>
              <a:t>Bundfauna der tildækkes under moler og </a:t>
            </a:r>
            <a:r>
              <a:rPr lang="da-DK" sz="1100"/>
              <a:t>kajer er tabt </a:t>
            </a:r>
            <a:r>
              <a:rPr lang="da-DK" sz="1100" dirty="0"/>
              <a:t>permanent</a:t>
            </a:r>
          </a:p>
          <a:p>
            <a:pPr>
              <a:lnSpc>
                <a:spcPct val="120000"/>
              </a:lnSpc>
            </a:pPr>
            <a:r>
              <a:rPr lang="da-DK" sz="1100" dirty="0"/>
              <a:t>Bundfaunasamfund der er udryddet som følge af udgravning til havnebassin og tildækning under klapmateriale på klappladsen vil genetableres</a:t>
            </a:r>
          </a:p>
          <a:p>
            <a:pPr>
              <a:lnSpc>
                <a:spcPct val="120000"/>
              </a:lnSpc>
            </a:pPr>
            <a:r>
              <a:rPr lang="da-DK" sz="1100" dirty="0"/>
              <a:t>Indvandring af voksne individer og nedslag af larver rekrutteret fra uforstyrrede områder. </a:t>
            </a:r>
          </a:p>
          <a:p>
            <a:pPr>
              <a:lnSpc>
                <a:spcPct val="120000"/>
              </a:lnSpc>
            </a:pPr>
            <a:r>
              <a:rPr lang="da-DK" sz="1100" b="1" dirty="0"/>
              <a:t>Som regel genetablering af påvirket bundfaunasamfund i løbet af 1-2 år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1546A5F-6CAE-4B6F-B007-5C91C22C6F3F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/>
          <a:stretch>
            <a:fillRect/>
          </a:stretch>
        </p:blipFill>
        <p:spPr>
          <a:xfrm>
            <a:off x="5284856" y="1295256"/>
            <a:ext cx="1219915" cy="1287221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E254BABD-371A-4BF4-8A1B-4065570F1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871" y="53631"/>
            <a:ext cx="1562780" cy="58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AB339A-2B6F-4910-B5BD-4EB4E2FCB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0475" y="1299463"/>
            <a:ext cx="1325080" cy="12830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0A2CBD-EE8F-4438-A65A-26B722FDC4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1701" y="1298014"/>
            <a:ext cx="912040" cy="12727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018914-798F-423C-BB36-20DC0C3E01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07"/>
          <a:stretch/>
        </p:blipFill>
        <p:spPr>
          <a:xfrm>
            <a:off x="5281735" y="2568387"/>
            <a:ext cx="1488285" cy="16243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327A82-0D1B-4332-8355-841F4F9B0AB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17" b="1"/>
          <a:stretch/>
        </p:blipFill>
        <p:spPr>
          <a:xfrm>
            <a:off x="6763296" y="2568387"/>
            <a:ext cx="1960887" cy="162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7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5280-E641-47A9-B2BB-D4EC41437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20" y="613505"/>
            <a:ext cx="8304363" cy="339352"/>
          </a:xfrm>
        </p:spPr>
        <p:txBody>
          <a:bodyPr/>
          <a:lstStyle/>
          <a:p>
            <a:r>
              <a:rPr lang="da-DK" sz="1800"/>
              <a:t>Effekter på ålegræs af sedimentspredning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69118F-2007-4C1F-8013-D63AD3ED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05. januar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957617-BBE8-404F-B4D3-26938F021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Borgerpanel, havmiljø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249867-0573-4745-9B34-619E48AD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9</a:t>
            </a:fld>
            <a:endParaRPr lang="da-DK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6557EC-1A48-4141-92D2-F87AB49A37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/>
              <a:t>Aarhus Havn – Yderhavnen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A5BFB70-E29B-4320-BFCF-98AF34D213D8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419812" y="968242"/>
            <a:ext cx="2040696" cy="34879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83D9E4C-DB25-4558-9708-503FCE84600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152571" y="968242"/>
            <a:ext cx="3571617" cy="3487907"/>
          </a:xfrm>
        </p:spPr>
        <p:txBody>
          <a:bodyPr>
            <a:normAutofit fontScale="47500" lnSpcReduction="20000"/>
          </a:bodyPr>
          <a:lstStyle/>
          <a:p>
            <a:endParaRPr lang="da-DK" dirty="0"/>
          </a:p>
          <a:p>
            <a:pPr>
              <a:lnSpc>
                <a:spcPct val="120000"/>
              </a:lnSpc>
            </a:pPr>
            <a:r>
              <a:rPr lang="da-DK" sz="2300" dirty="0"/>
              <a:t>Fig tv. Udbredelse af bundvegetation i Aarhus bugten</a:t>
            </a:r>
          </a:p>
          <a:p>
            <a:pPr>
              <a:lnSpc>
                <a:spcPct val="120000"/>
              </a:lnSpc>
            </a:pPr>
            <a:r>
              <a:rPr lang="da-DK" sz="2300" dirty="0"/>
              <a:t>Fig th. Områder hvor der kan opstå skygnings effekter på ålegræs (varigheden af skygning er også vist)*</a:t>
            </a:r>
          </a:p>
          <a:p>
            <a:pPr>
              <a:lnSpc>
                <a:spcPct val="120000"/>
              </a:lnSpc>
            </a:pPr>
            <a:r>
              <a:rPr lang="da-DK" sz="2300" dirty="0"/>
              <a:t>Skygningen vil imidlertid samlet set kun vare 0.2-3 dage over en periode på knap et år.</a:t>
            </a:r>
          </a:p>
          <a:p>
            <a:pPr>
              <a:lnSpc>
                <a:spcPct val="120000"/>
              </a:lnSpc>
            </a:pPr>
            <a:r>
              <a:rPr lang="da-DK" sz="2300" b="1" dirty="0"/>
              <a:t>Dette vil ikke påvirke ålegræs, der måtte vokse i området, da ålegræs kan overleve i op til en måned under konstant skygning.</a:t>
            </a:r>
          </a:p>
          <a:p>
            <a:pPr marL="0" indent="0">
              <a:lnSpc>
                <a:spcPct val="120000"/>
              </a:lnSpc>
              <a:buNone/>
            </a:pPr>
            <a:endParaRPr lang="da-DK" sz="2300" dirty="0"/>
          </a:p>
          <a:p>
            <a:pPr marL="0" indent="0">
              <a:lnSpc>
                <a:spcPct val="120000"/>
              </a:lnSpc>
              <a:buNone/>
            </a:pPr>
            <a:r>
              <a:rPr lang="da-DK" sz="2300" dirty="0"/>
              <a:t>*</a:t>
            </a:r>
            <a:r>
              <a:rPr lang="da-DK" sz="2300" i="1" dirty="0"/>
              <a:t>Områder hvor lysindfaldet på havbunden reduceres til under 20% lysindfaldet på overfladen på grund af sedimentspild 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E254BABD-371A-4BF4-8A1B-4065570F1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871" y="53631"/>
            <a:ext cx="1562780" cy="58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679F0E-0899-4445-A476-511E61DC9B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0508" y="961881"/>
            <a:ext cx="2567858" cy="350062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75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WI">
  <a:themeElements>
    <a:clrScheme name="COWIobsolete">
      <a:dk1>
        <a:srgbClr val="1F1F1F"/>
      </a:dk1>
      <a:lt1>
        <a:sysClr val="window" lastClr="FFFFFF"/>
      </a:lt1>
      <a:dk2>
        <a:srgbClr val="58595B"/>
      </a:dk2>
      <a:lt2>
        <a:srgbClr val="D0C7BD"/>
      </a:lt2>
      <a:accent1>
        <a:srgbClr val="435A69"/>
      </a:accent1>
      <a:accent2>
        <a:srgbClr val="9DB8AF"/>
      </a:accent2>
      <a:accent3>
        <a:srgbClr val="F04E23"/>
      </a:accent3>
      <a:accent4>
        <a:srgbClr val="B3D455"/>
      </a:accent4>
      <a:accent5>
        <a:srgbClr val="009CDE"/>
      </a:accent5>
      <a:accent6>
        <a:srgbClr val="FBDB65"/>
      </a:accent6>
      <a:hlink>
        <a:srgbClr val="F04E23"/>
      </a:hlink>
      <a:folHlink>
        <a:srgbClr val="B3D455"/>
      </a:folHlink>
    </a:clrScheme>
    <a:fontScheme name="COW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2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+mj-lt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OWI_16_9.potx" id="{49719E08-B7FD-4D7A-82EE-8682DA017D9A}" vid="{6413DD2B-2441-4FAA-A843-C102EC6331A1}"/>
    </a:ext>
  </a:extLst>
</a:theme>
</file>

<file path=ppt/theme/theme2.xml><?xml version="1.0" encoding="utf-8"?>
<a:theme xmlns:a="http://schemas.openxmlformats.org/drawingml/2006/main" name="1_COWI">
  <a:themeElements>
    <a:clrScheme name="Custom 1">
      <a:dk1>
        <a:srgbClr val="000000"/>
      </a:dk1>
      <a:lt1>
        <a:sysClr val="window" lastClr="FFFFFF"/>
      </a:lt1>
      <a:dk2>
        <a:srgbClr val="58595B"/>
      </a:dk2>
      <a:lt2>
        <a:srgbClr val="D0C7BD"/>
      </a:lt2>
      <a:accent1>
        <a:srgbClr val="435A69"/>
      </a:accent1>
      <a:accent2>
        <a:srgbClr val="9DB8AF"/>
      </a:accent2>
      <a:accent3>
        <a:srgbClr val="F04E23"/>
      </a:accent3>
      <a:accent4>
        <a:srgbClr val="B3D455"/>
      </a:accent4>
      <a:accent5>
        <a:srgbClr val="0A6791"/>
      </a:accent5>
      <a:accent6>
        <a:srgbClr val="FADD89"/>
      </a:accent6>
      <a:hlink>
        <a:srgbClr val="0A6791"/>
      </a:hlink>
      <a:folHlink>
        <a:srgbClr val="FADD89"/>
      </a:folHlink>
    </a:clrScheme>
    <a:fontScheme name="COW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2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+mj-lt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OWI_16_9-current.potx" id="{B3F85278-03AD-46A1-842F-4A8E80E6EBAB}" vid="{6C46D208-815A-421F-B816-2676B03AE17B}"/>
    </a:ext>
  </a:extLst>
</a:theme>
</file>

<file path=ppt/theme/theme3.xml><?xml version="1.0" encoding="utf-8"?>
<a:theme xmlns:a="http://schemas.openxmlformats.org/drawingml/2006/main" name="Office Theme">
  <a:themeElements>
    <a:clrScheme name="COWI">
      <a:dk1>
        <a:srgbClr val="1F1F1F"/>
      </a:dk1>
      <a:lt1>
        <a:sysClr val="window" lastClr="FFFFFF"/>
      </a:lt1>
      <a:dk2>
        <a:srgbClr val="58595B"/>
      </a:dk2>
      <a:lt2>
        <a:srgbClr val="D0C7BD"/>
      </a:lt2>
      <a:accent1>
        <a:srgbClr val="9F948A"/>
      </a:accent1>
      <a:accent2>
        <a:srgbClr val="44626A"/>
      </a:accent2>
      <a:accent3>
        <a:srgbClr val="F04E23"/>
      </a:accent3>
      <a:accent4>
        <a:srgbClr val="B3D455"/>
      </a:accent4>
      <a:accent5>
        <a:srgbClr val="818B96"/>
      </a:accent5>
      <a:accent6>
        <a:srgbClr val="D0C7BD"/>
      </a:accent6>
      <a:hlink>
        <a:srgbClr val="F04E23"/>
      </a:hlink>
      <a:folHlink>
        <a:srgbClr val="B3D455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OWI">
      <a:dk1>
        <a:srgbClr val="1F1F1F"/>
      </a:dk1>
      <a:lt1>
        <a:sysClr val="window" lastClr="FFFFFF"/>
      </a:lt1>
      <a:dk2>
        <a:srgbClr val="58595B"/>
      </a:dk2>
      <a:lt2>
        <a:srgbClr val="D0C7BD"/>
      </a:lt2>
      <a:accent1>
        <a:srgbClr val="9F948A"/>
      </a:accent1>
      <a:accent2>
        <a:srgbClr val="44626A"/>
      </a:accent2>
      <a:accent3>
        <a:srgbClr val="F04E23"/>
      </a:accent3>
      <a:accent4>
        <a:srgbClr val="B3D455"/>
      </a:accent4>
      <a:accent5>
        <a:srgbClr val="818B96"/>
      </a:accent5>
      <a:accent6>
        <a:srgbClr val="D0C7BD"/>
      </a:accent6>
      <a:hlink>
        <a:srgbClr val="F04E23"/>
      </a:hlink>
      <a:folHlink>
        <a:srgbClr val="B3D455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df020f5-86a0-4975-b7ab-e84af5ab43f3">
      <Terms xmlns="http://schemas.microsoft.com/office/infopath/2007/PartnerControls"/>
    </lcf76f155ced4ddcb4097134ff3c332f>
    <TaxCatchAll xmlns="f3f960b2-df5a-4b13-80ab-df5479b9af6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405EED97986C43B9ADE9AA0F13A1C1" ma:contentTypeVersion="23" ma:contentTypeDescription="Create a new document." ma:contentTypeScope="" ma:versionID="8f56674aebbebd6fce9b121f30c6464d">
  <xsd:schema xmlns:xsd="http://www.w3.org/2001/XMLSchema" xmlns:xs="http://www.w3.org/2001/XMLSchema" xmlns:p="http://schemas.microsoft.com/office/2006/metadata/properties" xmlns:ns2="5df020f5-86a0-4975-b7ab-e84af5ab43f3" xmlns:ns3="204ad744-91e5-4840-ad87-f238dd084f54" xmlns:ns4="f3f960b2-df5a-4b13-80ab-df5479b9af6c" targetNamespace="http://schemas.microsoft.com/office/2006/metadata/properties" ma:root="true" ma:fieldsID="dd28e91bbf168191294ab87e5f08ba00" ns2:_="" ns3:_="" ns4:_="">
    <xsd:import namespace="5df020f5-86a0-4975-b7ab-e84af5ab43f3"/>
    <xsd:import namespace="204ad744-91e5-4840-ad87-f238dd084f54"/>
    <xsd:import namespace="f3f960b2-df5a-4b13-80ab-df5479b9af6c"/>
    <xsd:element name="properties">
      <xsd:complexType>
        <xsd:sequence>
          <xsd:element name="documentManagement">
            <xsd:complexType>
              <xsd:all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f020f5-86a0-4975-b7ab-e84af5ab43f3" elementFormDefault="qualified">
    <xsd:import namespace="http://schemas.microsoft.com/office/2006/documentManagement/types"/>
    <xsd:import namespace="http://schemas.microsoft.com/office/infopath/2007/PartnerControls"/>
    <xsd:element name="MediaServiceAutoKeyPoints" ma:index="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9" nillable="true" ma:displayName="KeyPoints" ma:hidden="true" ma:internalName="MediaServiceKeyPoints" ma:readOnly="true">
      <xsd:simpleType>
        <xsd:restriction base="dms:Note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fdb14d2a-266d-41d8-ae34-cec0a80f25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4ad744-91e5-4840-ad87-f238dd084f5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960b2-df5a-4b13-80ab-df5479b9af6c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b1ef136d-ce6c-4dcc-8e36-fbb60e4ec196}" ma:internalName="TaxCatchAll" ma:showField="CatchAllData" ma:web="204ad744-91e5-4840-ad87-f238dd084f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B1B8CC-1089-417E-8DF6-FADD9624A1D3}">
  <ds:schemaRefs>
    <ds:schemaRef ds:uri="http://schemas.microsoft.com/office/infopath/2007/PartnerControls"/>
    <ds:schemaRef ds:uri="http://purl.org/dc/terms/"/>
    <ds:schemaRef ds:uri="f3f960b2-df5a-4b13-80ab-df5479b9af6c"/>
    <ds:schemaRef ds:uri="http://schemas.microsoft.com/office/2006/documentManagement/types"/>
    <ds:schemaRef ds:uri="5df020f5-86a0-4975-b7ab-e84af5ab43f3"/>
    <ds:schemaRef ds:uri="204ad744-91e5-4840-ad87-f238dd084f54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C09B884-24BD-4C0B-A471-F5746ECFE1D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00A09C-6F3D-4635-8340-9140B36162B0}">
  <ds:schemaRefs>
    <ds:schemaRef ds:uri="204ad744-91e5-4840-ad87-f238dd084f54"/>
    <ds:schemaRef ds:uri="5df020f5-86a0-4975-b7ab-e84af5ab43f3"/>
    <ds:schemaRef ds:uri="f3f960b2-df5a-4b13-80ab-df5479b9af6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COWI_16_9</Template>
  <TotalTime>218</TotalTime>
  <Words>933</Words>
  <Application>Microsoft Office PowerPoint</Application>
  <PresentationFormat>On-screen Show (16:9)</PresentationFormat>
  <Paragraphs>168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Verdana</vt:lpstr>
      <vt:lpstr>COWI</vt:lpstr>
      <vt:lpstr>1_COWI</vt:lpstr>
      <vt:lpstr>Aarhus Havn – Yderhavnen</vt:lpstr>
      <vt:lpstr>Uddybningsarbejder - I alt 1,8 mio. m³</vt:lpstr>
      <vt:lpstr>Geotekniske undersøgelser</vt:lpstr>
      <vt:lpstr>Karakteristika af opgravet sediment </vt:lpstr>
      <vt:lpstr>Sedimentspredning i uddybningsfasen - Bortgravning af blød bund</vt:lpstr>
      <vt:lpstr>Sedimentspredning under klapning</vt:lpstr>
      <vt:lpstr>Påvirkning af havbund og fauna-Yderhavnen</vt:lpstr>
      <vt:lpstr>Genetablering af bundfaunaen i yderhavnsområdet og på klappladsen</vt:lpstr>
      <vt:lpstr>Effekter på ålegræs af sedimentspredning</vt:lpstr>
      <vt:lpstr>Effekter på bundfauna af sedimentspild</vt:lpstr>
      <vt:lpstr>Konklusioner  - væsentligste påvirkninger</vt:lpstr>
      <vt:lpstr>PowerPoint Presentation</vt:lpstr>
    </vt:vector>
  </TitlesOfParts>
  <Company>COWI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Aarhus Havn – Yderhavnen  Temamøde: Havmiljø</dc:title>
  <dc:subject>Projektering af Vestmolen i Hanstholm</dc:subject>
  <dc:creator>Henning Lauridsen</dc:creator>
  <cp:lastModifiedBy>Carsten Jürgensen</cp:lastModifiedBy>
  <cp:revision>6</cp:revision>
  <cp:lastPrinted>2019-05-23T09:53:20Z</cp:lastPrinted>
  <dcterms:created xsi:type="dcterms:W3CDTF">2019-05-09T05:50:34Z</dcterms:created>
  <dcterms:modified xsi:type="dcterms:W3CDTF">2023-01-05T12:36:03Z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wiTitle">
    <vt:lpwstr>Projektering af Vestmolen i Hanstholm</vt:lpwstr>
  </property>
  <property fmtid="{D5CDD505-2E9C-101B-9397-08002B2CF9AE}" pid="3" name="Language">
    <vt:lpwstr>Danish</vt:lpwstr>
  </property>
  <property fmtid="{D5CDD505-2E9C-101B-9397-08002B2CF9AE}" pid="4" name="_NewReviewCycle">
    <vt:lpwstr/>
  </property>
  <property fmtid="{D5CDD505-2E9C-101B-9397-08002B2CF9AE}" pid="5" name="CowiSubject">
    <vt:lpwstr>Projektering af Vestmolen i Hanstholm</vt:lpwstr>
  </property>
  <property fmtid="{D5CDD505-2E9C-101B-9397-08002B2CF9AE}" pid="6" name="Date completed">
    <vt:lpwstr>14 maj 2019</vt:lpwstr>
  </property>
  <property fmtid="{D5CDD505-2E9C-101B-9397-08002B2CF9AE}" pid="7" name="CowiAuthor">
    <vt:lpwstr>Henning Lauridsen</vt:lpwstr>
  </property>
  <property fmtid="{D5CDD505-2E9C-101B-9397-08002B2CF9AE}" pid="8" name="ContentTypeId">
    <vt:lpwstr>0x0101003A405EED97986C43B9ADE9AA0F13A1C1</vt:lpwstr>
  </property>
  <property fmtid="{D5CDD505-2E9C-101B-9397-08002B2CF9AE}" pid="9" name="MediaServiceImageTags">
    <vt:lpwstr/>
  </property>
  <property fmtid="{D5CDD505-2E9C-101B-9397-08002B2CF9AE}" pid="10" name="CloudStatistics_StoryID">
    <vt:lpwstr>3be7f295-2766-43af-8659-8c39d2f86e79</vt:lpwstr>
  </property>
</Properties>
</file>