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6" r:id="rId4"/>
    <p:sldId id="287" r:id="rId5"/>
    <p:sldId id="288" r:id="rId6"/>
    <p:sldId id="289" r:id="rId7"/>
    <p:sldId id="283" r:id="rId8"/>
    <p:sldId id="262" r:id="rId9"/>
    <p:sldId id="260" r:id="rId10"/>
    <p:sldId id="264" r:id="rId11"/>
    <p:sldId id="261" r:id="rId12"/>
    <p:sldId id="269" r:id="rId13"/>
    <p:sldId id="274" r:id="rId14"/>
    <p:sldId id="278" r:id="rId15"/>
    <p:sldId id="280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6598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92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05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982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803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5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691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123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36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05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387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930F1-4879-4F94-BE98-87343035E857}" type="datetimeFigureOut">
              <a:rPr lang="da-DK" smtClean="0"/>
              <a:t>02-12-2022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3BA2-636E-4C3A-96F0-0529AFAE92B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25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olsbje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0" b="16020"/>
          <a:stretch/>
        </p:blipFill>
        <p:spPr bwMode="auto">
          <a:xfrm>
            <a:off x="0" y="-5975"/>
            <a:ext cx="12185057" cy="686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8259" y="490070"/>
            <a:ext cx="9144000" cy="969963"/>
          </a:xfrm>
        </p:spPr>
        <p:txBody>
          <a:bodyPr/>
          <a:lstStyle/>
          <a:p>
            <a:r>
              <a:rPr lang="da-DK" dirty="0" smtClean="0"/>
              <a:t>Aarhus Bugtens havmiljø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528" y="1460033"/>
            <a:ext cx="9144000" cy="1655762"/>
          </a:xfrm>
        </p:spPr>
        <p:txBody>
          <a:bodyPr>
            <a:noAutofit/>
          </a:bodyPr>
          <a:lstStyle/>
          <a:p>
            <a:endParaRPr lang="da-DK" dirty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endParaRPr lang="da-DK" dirty="0" smtClean="0">
              <a:solidFill>
                <a:schemeClr val="bg1"/>
              </a:solidFill>
            </a:endParaRPr>
          </a:p>
          <a:p>
            <a:endParaRPr lang="da-DK" dirty="0">
              <a:solidFill>
                <a:schemeClr val="bg1"/>
              </a:solidFill>
            </a:endParaRPr>
          </a:p>
          <a:p>
            <a:r>
              <a:rPr lang="da-DK" dirty="0" smtClean="0">
                <a:solidFill>
                  <a:schemeClr val="bg1"/>
                </a:solidFill>
              </a:rPr>
              <a:t>Professor Peter Grønkjær, Institut for Biologi, Aarhus Universitet</a:t>
            </a:r>
            <a:endParaRPr lang="da-D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8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tilstand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255" t="19072" r="22555" b="6026"/>
          <a:stretch/>
        </p:blipFill>
        <p:spPr>
          <a:xfrm>
            <a:off x="5419151" y="1800000"/>
            <a:ext cx="6120000" cy="48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Iltsvind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September 2022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627"/>
          <a:stretch/>
        </p:blipFill>
        <p:spPr>
          <a:xfrm>
            <a:off x="5015115" y="1993310"/>
            <a:ext cx="6480000" cy="461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7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059" cy="1325563"/>
          </a:xfrm>
        </p:spPr>
        <p:txBody>
          <a:bodyPr/>
          <a:lstStyle/>
          <a:p>
            <a:r>
              <a:rPr lang="da-DK" altLang="da-DK" dirty="0" smtClean="0"/>
              <a:t>Effekten af iltsvindet på biomassen af bunddyr</a:t>
            </a:r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0274" y="1628402"/>
            <a:ext cx="4995862" cy="4772025"/>
          </a:xfrm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6262688" y="6484939"/>
            <a:ext cx="45720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a-DK" sz="800"/>
              <a:t>Hansen, J.L.S., Josefson, A.B. &amp; T.M. Petersen, 2004: Genindvandringaf bundfauna efter iltsvindet 2002 i de indre danske farvande. Danmarks Miljøundersøgelser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51" y="2049276"/>
            <a:ext cx="4705490" cy="31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3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Udviklingen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bunddyrene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Aarhus </a:t>
            </a:r>
            <a:r>
              <a:rPr lang="en-US" altLang="en-US" dirty="0" err="1" smtClean="0"/>
              <a:t>Bugt</a:t>
            </a:r>
            <a:endParaRPr lang="en-US" altLang="en-US" dirty="0" smtClean="0"/>
          </a:p>
        </p:txBody>
      </p:sp>
      <p:pic>
        <p:nvPicPr>
          <p:cNvPr id="35843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2968" y="1690688"/>
            <a:ext cx="6245225" cy="4525963"/>
          </a:xfrm>
        </p:spPr>
      </p:pic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8089318" y="6337643"/>
            <a:ext cx="3698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Data </a:t>
            </a:r>
            <a:r>
              <a:rPr lang="en-US" altLang="en-US" sz="1800" dirty="0" err="1"/>
              <a:t>fra</a:t>
            </a:r>
            <a:r>
              <a:rPr lang="en-US" altLang="en-US" sz="1800" dirty="0"/>
              <a:t> ODA.dk og </a:t>
            </a:r>
            <a:r>
              <a:rPr lang="en-US" altLang="en-US" sz="1800" dirty="0" err="1"/>
              <a:t>odaforalle.dkc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1261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 smtClean="0"/>
              <a:t>Nøglefisker</a:t>
            </a:r>
            <a:r>
              <a:rPr lang="en-US" altLang="en-US" dirty="0" smtClean="0"/>
              <a:t> data: </a:t>
            </a:r>
            <a:r>
              <a:rPr lang="en-US" altLang="en-US" dirty="0" err="1" smtClean="0"/>
              <a:t>Fangst</a:t>
            </a:r>
            <a:r>
              <a:rPr lang="en-US" altLang="en-US" dirty="0" smtClean="0"/>
              <a:t> per 12 timer </a:t>
            </a:r>
            <a:r>
              <a:rPr lang="en-US" altLang="en-US" dirty="0" err="1" smtClean="0"/>
              <a:t>i</a:t>
            </a:r>
            <a:r>
              <a:rPr lang="en-US" altLang="en-US" dirty="0" smtClean="0"/>
              <a:t> garn</a:t>
            </a:r>
          </a:p>
        </p:txBody>
      </p:sp>
      <p:pic>
        <p:nvPicPr>
          <p:cNvPr id="4710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" b="3172"/>
          <a:stretch>
            <a:fillRect/>
          </a:stretch>
        </p:blipFill>
        <p:spPr bwMode="auto">
          <a:xfrm>
            <a:off x="838201" y="2421221"/>
            <a:ext cx="5275264" cy="3386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7"/>
          <p:cNvSpPr txBox="1">
            <a:spLocks noChangeArrowheads="1"/>
          </p:cNvSpPr>
          <p:nvPr/>
        </p:nvSpPr>
        <p:spPr bwMode="auto">
          <a:xfrm>
            <a:off x="5016500" y="2755900"/>
            <a:ext cx="1042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Skrubbe</a:t>
            </a:r>
          </a:p>
        </p:txBody>
      </p:sp>
      <p:pic>
        <p:nvPicPr>
          <p:cNvPr id="4710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2" r="-2"/>
          <a:stretch>
            <a:fillRect/>
          </a:stretch>
        </p:blipFill>
        <p:spPr bwMode="auto">
          <a:xfrm>
            <a:off x="6205740" y="2398674"/>
            <a:ext cx="5299456" cy="3400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Box 9"/>
          <p:cNvSpPr txBox="1">
            <a:spLocks noChangeArrowheads="1"/>
          </p:cNvSpPr>
          <p:nvPr/>
        </p:nvSpPr>
        <p:spPr bwMode="auto">
          <a:xfrm>
            <a:off x="9809103" y="2743361"/>
            <a:ext cx="1327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Rødspætte</a:t>
            </a:r>
            <a:endParaRPr lang="en-US" altLang="en-US" sz="1800" dirty="0"/>
          </a:p>
        </p:txBody>
      </p:sp>
      <p:sp>
        <p:nvSpPr>
          <p:cNvPr id="47111" name="Rectangle 10"/>
          <p:cNvSpPr>
            <a:spLocks noChangeArrowheads="1"/>
          </p:cNvSpPr>
          <p:nvPr/>
        </p:nvSpPr>
        <p:spPr bwMode="auto">
          <a:xfrm>
            <a:off x="4872039" y="6553201"/>
            <a:ext cx="5957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00"/>
              <a:t>Støttrup JG, Kokkalis A, Christoffersen M, Pedersen EM, Pedersen MI og Olsen J (2020). Registrering af fangster med standardredskaber i de danske kystområ-der. Nøglefiskerrapport for 2017-2019. DTU Aqua-rapport nr. 375-2020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98673"/>
            <a:ext cx="6178617" cy="340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Havmiljøets</a:t>
            </a:r>
            <a:r>
              <a:rPr lang="en-US" dirty="0" smtClean="0"/>
              <a:t> </a:t>
            </a:r>
            <a:r>
              <a:rPr lang="en-US" dirty="0" err="1" smtClean="0"/>
              <a:t>tilstand</a:t>
            </a:r>
            <a:r>
              <a:rPr lang="en-US" dirty="0" smtClean="0"/>
              <a:t> </a:t>
            </a:r>
            <a:r>
              <a:rPr lang="en-DK" dirty="0" smtClean="0"/>
              <a:t>–</a:t>
            </a:r>
            <a:r>
              <a:rPr lang="en-US" dirty="0" smtClean="0"/>
              <a:t> vi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langt</a:t>
            </a:r>
            <a:r>
              <a:rPr lang="en-US" dirty="0" smtClean="0"/>
              <a:t> </a:t>
            </a:r>
            <a:r>
              <a:rPr lang="en-US" dirty="0" err="1" smtClean="0"/>
              <a:t>fra</a:t>
            </a:r>
            <a:r>
              <a:rPr lang="en-US" dirty="0" smtClean="0"/>
              <a:t> </a:t>
            </a:r>
            <a:r>
              <a:rPr lang="en-US" dirty="0" err="1" smtClean="0"/>
              <a:t>målet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51" t="17664" r="27859" b="7829"/>
          <a:stretch/>
        </p:blipFill>
        <p:spPr>
          <a:xfrm>
            <a:off x="5695727" y="1690688"/>
            <a:ext cx="6120000" cy="4795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2419533"/>
            <a:ext cx="5257800" cy="29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5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Presfaktorer</a:t>
            </a:r>
            <a:r>
              <a:rPr lang="en-US" dirty="0" smtClean="0"/>
              <a:t> på </a:t>
            </a:r>
            <a:r>
              <a:rPr lang="en-US" dirty="0" err="1" smtClean="0"/>
              <a:t>havmiljøet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90"/>
          <a:stretch/>
        </p:blipFill>
        <p:spPr>
          <a:xfrm>
            <a:off x="0" y="1585913"/>
            <a:ext cx="11772900" cy="51276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160" y="2383775"/>
            <a:ext cx="5570290" cy="31542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1788" y="3824940"/>
            <a:ext cx="3502211" cy="179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8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Tilstanden i de marine områder</a:t>
            </a:r>
          </a:p>
        </p:txBody>
      </p:sp>
      <p:sp>
        <p:nvSpPr>
          <p:cNvPr id="20484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a-DK" altLang="en-US" smtClean="0"/>
              <a:t>Udgivelse af en årlig rapport</a:t>
            </a:r>
          </a:p>
          <a:p>
            <a:endParaRPr lang="da-DK" altLang="en-US" smtClean="0"/>
          </a:p>
          <a:p>
            <a:r>
              <a:rPr lang="da-DK" altLang="en-US" smtClean="0"/>
              <a:t>Fokus på den tidslige udvikling</a:t>
            </a:r>
          </a:p>
          <a:p>
            <a:endParaRPr lang="da-DK" altLang="en-US" smtClean="0"/>
          </a:p>
          <a:p>
            <a:r>
              <a:rPr lang="da-DK" altLang="en-US" smtClean="0"/>
              <a:t>Frit tilgængelig</a:t>
            </a:r>
          </a:p>
        </p:txBody>
      </p:sp>
      <p:sp>
        <p:nvSpPr>
          <p:cNvPr id="20485" name="Rectangle 1"/>
          <p:cNvSpPr>
            <a:spLocks noChangeArrowheads="1"/>
          </p:cNvSpPr>
          <p:nvPr/>
        </p:nvSpPr>
        <p:spPr bwMode="auto">
          <a:xfrm>
            <a:off x="5905500" y="5732464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Hansen J.W. &amp; Høgslund S. (red.) 2021. Marine </a:t>
            </a:r>
            <a:r>
              <a:rPr lang="en-US" altLang="en-US" sz="1800" dirty="0" err="1"/>
              <a:t>områder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2020. </a:t>
            </a:r>
            <a:r>
              <a:rPr lang="en-US" altLang="en-US" sz="1800" dirty="0"/>
              <a:t>NOVANA. Aarhus Universitet, DCE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76240" y="1825625"/>
            <a:ext cx="31055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Udviklingen i temperatur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8653464" y="638175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Novana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2020</a:t>
            </a:r>
            <a:endParaRPr lang="en-US" alt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7486" y="1825625"/>
            <a:ext cx="785702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Udviklingen i opløst uorganisk nitrogen (næringstoffer)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8653464" y="638175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Novana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2020</a:t>
            </a:r>
            <a:endParaRPr lang="en-US" altLang="en-US" sz="1800" dirty="0"/>
          </a:p>
        </p:txBody>
      </p:sp>
      <p:grpSp>
        <p:nvGrpSpPr>
          <p:cNvPr id="7" name="Group 6"/>
          <p:cNvGrpSpPr/>
          <p:nvPr/>
        </p:nvGrpSpPr>
        <p:grpSpPr>
          <a:xfrm>
            <a:off x="4924611" y="1111623"/>
            <a:ext cx="5193553" cy="5175623"/>
            <a:chOff x="4924612" y="1111624"/>
            <a:chExt cx="4984376" cy="4930588"/>
          </a:xfrm>
        </p:grpSpPr>
        <p:sp>
          <p:nvSpPr>
            <p:cNvPr id="6" name="Rectangle 5"/>
            <p:cNvSpPr/>
            <p:nvPr/>
          </p:nvSpPr>
          <p:spPr>
            <a:xfrm>
              <a:off x="4924612" y="1111624"/>
              <a:ext cx="4984376" cy="49305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8275" y="1268328"/>
              <a:ext cx="4279651" cy="400268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70948" y="5139641"/>
              <a:ext cx="3524064" cy="434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15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dirty="0" smtClean="0"/>
              <a:t>Udvikling i planteplankton og vandets klarhed</a:t>
            </a:r>
          </a:p>
        </p:txBody>
      </p:sp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9048750" y="6381750"/>
            <a:ext cx="15568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/>
              <a:t>Novana</a:t>
            </a:r>
            <a:r>
              <a:rPr lang="en-US" altLang="en-US" sz="1800" dirty="0"/>
              <a:t> </a:t>
            </a:r>
            <a:r>
              <a:rPr lang="en-US" altLang="en-US" sz="1800" dirty="0" smtClean="0"/>
              <a:t>2020</a:t>
            </a:r>
            <a:endParaRPr lang="en-US" altLang="en-US" sz="1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4"/>
            <a:ext cx="4779682" cy="45561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858" y="1524257"/>
            <a:ext cx="4159064" cy="48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9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Udvikling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omfanget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iltsvind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227" y="1982476"/>
            <a:ext cx="9212858" cy="439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Havmiljøets</a:t>
            </a:r>
            <a:r>
              <a:rPr lang="en-US" dirty="0" smtClean="0"/>
              <a:t> </a:t>
            </a:r>
            <a:r>
              <a:rPr lang="en-US" dirty="0" err="1" smtClean="0"/>
              <a:t>tilstand</a:t>
            </a:r>
            <a:r>
              <a:rPr lang="en-US" dirty="0" smtClean="0"/>
              <a:t> I Aarhus </a:t>
            </a:r>
            <a:r>
              <a:rPr lang="en-US" dirty="0" err="1" smtClean="0"/>
              <a:t>Bugt</a:t>
            </a:r>
            <a:r>
              <a:rPr lang="en-US" dirty="0" smtClean="0"/>
              <a:t> </a:t>
            </a:r>
            <a:r>
              <a:rPr lang="en-DK" dirty="0" smtClean="0"/>
              <a:t>–</a:t>
            </a:r>
            <a:r>
              <a:rPr lang="en-US" dirty="0" smtClean="0"/>
              <a:t> den </a:t>
            </a:r>
            <a:r>
              <a:rPr lang="en-US" dirty="0" err="1" smtClean="0"/>
              <a:t>korte</a:t>
            </a:r>
            <a:r>
              <a:rPr lang="en-US" dirty="0" smtClean="0"/>
              <a:t> version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651" t="17664" r="27859" b="7829"/>
          <a:stretch/>
        </p:blipFill>
        <p:spPr>
          <a:xfrm>
            <a:off x="5419164" y="1799999"/>
            <a:ext cx="6143051" cy="481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6935" t="18556" r="220" b="65310"/>
          <a:stretch/>
        </p:blipFill>
        <p:spPr>
          <a:xfrm>
            <a:off x="1714498" y="1909482"/>
            <a:ext cx="3234019" cy="22847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54" y="6386726"/>
            <a:ext cx="39983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 err="1"/>
              <a:t>MiljøGIS</a:t>
            </a:r>
            <a:r>
              <a:rPr lang="da-DK" sz="1400" dirty="0"/>
              <a:t> for høring af vandområdeplaner 2021-2027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786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Fiskeri</a:t>
            </a:r>
            <a:r>
              <a:rPr lang="en-US" dirty="0" smtClean="0"/>
              <a:t> og </a:t>
            </a:r>
            <a:r>
              <a:rPr lang="en-US" dirty="0" err="1" smtClean="0"/>
              <a:t>råstofindvinding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122" t="21010" r="23599" b="7179"/>
          <a:stretch/>
        </p:blipFill>
        <p:spPr>
          <a:xfrm>
            <a:off x="5602623" y="1800000"/>
            <a:ext cx="6120000" cy="4820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5" y="2419533"/>
            <a:ext cx="5257800" cy="297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212</Words>
  <Application>Microsoft Office PowerPoint</Application>
  <PresentationFormat>Widescreen</PresentationFormat>
  <Paragraphs>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Aarhus Bugtens havmiljø</vt:lpstr>
      <vt:lpstr>Presfaktorer på havmiljøet</vt:lpstr>
      <vt:lpstr>Tilstanden i de marine områder</vt:lpstr>
      <vt:lpstr>Udviklingen i temperatur</vt:lpstr>
      <vt:lpstr>Udviklingen i opløst uorganisk nitrogen (næringstoffer)</vt:lpstr>
      <vt:lpstr>Udvikling i planteplankton og vandets klarhed</vt:lpstr>
      <vt:lpstr>Udvikling i omfanget af iltsvind</vt:lpstr>
      <vt:lpstr>Havmiljøets tilstand I Aarhus Bugt – den korte version</vt:lpstr>
      <vt:lpstr>Fiskeri og råstofindvinding</vt:lpstr>
      <vt:lpstr>Kemisk tilstand</vt:lpstr>
      <vt:lpstr>Iltsvind i September 2022</vt:lpstr>
      <vt:lpstr>Effekten af iltsvindet på biomassen af bunddyr</vt:lpstr>
      <vt:lpstr>Udviklingen i bunddyrene i Aarhus Bugt</vt:lpstr>
      <vt:lpstr>Nøglefisker data: Fangst per 12 timer i garn</vt:lpstr>
      <vt:lpstr>Havmiljøets tilstand – vi er langt fra målet!</vt:lpstr>
    </vt:vector>
  </TitlesOfParts>
  <Company>Aarhus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Grønkjær</dc:creator>
  <cp:lastModifiedBy>Peter Grønkjær</cp:lastModifiedBy>
  <cp:revision>71</cp:revision>
  <dcterms:created xsi:type="dcterms:W3CDTF">2022-10-20T19:22:05Z</dcterms:created>
  <dcterms:modified xsi:type="dcterms:W3CDTF">2022-12-02T12:12:30Z</dcterms:modified>
</cp:coreProperties>
</file>