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06" r:id="rId5"/>
    <p:sldMasterId id="2147483719" r:id="rId6"/>
    <p:sldMasterId id="2147483724" r:id="rId7"/>
    <p:sldMasterId id="2147483729" r:id="rId8"/>
    <p:sldMasterId id="2147483734" r:id="rId9"/>
  </p:sldMasterIdLst>
  <p:notesMasterIdLst>
    <p:notesMasterId r:id="rId14"/>
  </p:notesMasterIdLst>
  <p:handoutMasterIdLst>
    <p:handoutMasterId r:id="rId15"/>
  </p:handoutMasterIdLst>
  <p:sldIdLst>
    <p:sldId id="8694" r:id="rId10"/>
    <p:sldId id="8741" r:id="rId11"/>
    <p:sldId id="8740" r:id="rId12"/>
    <p:sldId id="87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3697" autoAdjust="0"/>
  </p:normalViewPr>
  <p:slideViewPr>
    <p:cSldViewPr snapToGrid="0" showGuides="1">
      <p:cViewPr varScale="1">
        <p:scale>
          <a:sx n="42" d="100"/>
          <a:sy n="42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3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B987-EC31-4746-B4E6-062CD7AA3A1A}" type="datetime1">
              <a:rPr lang="en-GB" smtClean="0"/>
              <a:t>13/01/2023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‹nr.›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BBF7-0B0C-48D4-ABAA-EF360EF241C5}" type="datetime1">
              <a:rPr lang="en-GB" smtClean="0"/>
              <a:t>13/01/2023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09eb2c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09eb2c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79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IDA: Nye farver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900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1903C8B-6A03-40C4-AD50-AACDEC5FDA0C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dirty="0" err="1"/>
              <a:t>using</a:t>
            </a:r>
            <a:r>
              <a:rPr lang="da-DK" dirty="0"/>
              <a:t> the </a:t>
            </a:r>
            <a:r>
              <a:rPr lang="da-DK" dirty="0" err="1"/>
              <a:t>Insert</a:t>
            </a:r>
            <a:r>
              <a:rPr lang="da-DK" dirty="0"/>
              <a:t> tab – Pictures or from </a:t>
            </a:r>
            <a:r>
              <a:rPr lang="da-DK" dirty="0" err="1"/>
              <a:t>Templafy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Headline</a:t>
            </a:r>
            <a:endParaRPr lang="da-DK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F052-B495-40BE-9682-094846479C8E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183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64-BFD0-4574-B370-8DFD1BF6363B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701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A0D-1A7D-4418-872D-0A573109AE3D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915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0481-804D-4542-835F-93D05E69FE5F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40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F43399-B145-4BBC-AF2A-C9EC8B4305A6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648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74F0F3-9842-478D-99B7-277D0E19CEC9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475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3B4BAF-2B92-4850-839C-D15349852EB5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103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352C5-81EC-4100-8EF4-0409291AC406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716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4F6F59-6CB3-4166-9CD8-0F5BCD967261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2620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A19-5171-4127-A28C-C6D875C2D7D4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969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B42BF88-9EAB-4FF1-8C7D-3D1A57D94546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dirty="0" err="1"/>
              <a:t>using</a:t>
            </a:r>
            <a:r>
              <a:rPr lang="da-DK" dirty="0"/>
              <a:t> the </a:t>
            </a:r>
            <a:r>
              <a:rPr lang="da-DK" dirty="0" err="1"/>
              <a:t>Insert</a:t>
            </a:r>
            <a:r>
              <a:rPr lang="da-DK" dirty="0"/>
              <a:t> tab – Pictures or from </a:t>
            </a:r>
            <a:r>
              <a:rPr lang="da-DK" dirty="0" err="1"/>
              <a:t>Templafy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Headline</a:t>
            </a:r>
            <a:endParaRPr lang="da-DK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 dirty="0" err="1"/>
              <a:t>Subtitle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562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4162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7BCEC0-92C2-4FF9-A782-344903368E13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55366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1594-E68D-46B5-98E0-BADEBF2D8E2F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C88C4-F8C1-4BCA-91F5-34FE39C4A2ED}"/>
              </a:ext>
            </a:extLst>
          </p:cNvPr>
          <p:cNvSpPr/>
          <p:nvPr userDrawn="1"/>
        </p:nvSpPr>
        <p:spPr>
          <a:xfrm>
            <a:off x="333487" y="6411558"/>
            <a:ext cx="419548" cy="215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50232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58E6-12DB-4BF0-8165-AE5E60E9367A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9330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988D6-6DD0-4C39-8AE1-A7E25B5D1BF4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005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F6929-E9B5-46A3-B5E9-6150C85426CE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6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9FA29BE-106E-4609-97DE-EDE0B0C087F7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4620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EFAF684-C611-4113-B7D5-C3E527F22C4F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3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4B04AE4-03BB-4174-AD21-7567A4C959F4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92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9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46E679-721E-4A44-A034-B3833441D488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050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D06D66A-00D9-479B-9856-27577BF36107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dirty="0" err="1"/>
              <a:t>using</a:t>
            </a:r>
            <a:r>
              <a:rPr lang="da-DK" dirty="0"/>
              <a:t> the </a:t>
            </a:r>
            <a:r>
              <a:rPr lang="da-DK" dirty="0" err="1"/>
              <a:t>Insert</a:t>
            </a:r>
            <a:r>
              <a:rPr lang="da-DK" dirty="0"/>
              <a:t> tab – Pictures or from </a:t>
            </a:r>
            <a:r>
              <a:rPr lang="da-DK" dirty="0" err="1"/>
              <a:t>Templafy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Headline</a:t>
            </a:r>
            <a:endParaRPr lang="da-DK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 dirty="0" err="1"/>
              <a:t>Subtitle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667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6C1ADEE-7B52-423A-9878-0398FEFAF71F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556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D627AC-F023-4E38-BBE2-8CC6A4B15F9B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898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91AE312-9C38-4B88-A1BD-03872F0FCB4A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5156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D1D58-AB37-4343-ADE9-EEBE954DF792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792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3368-26E3-4532-8FD8-7B783022E688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63308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3A26-CACC-472F-999E-6CEDC51DAFFB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1409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12C7-A548-4370-9C24-272889F12011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962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CB94-5BA6-4B5C-8025-21D6F4E52D5E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5980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73515-F0A6-4B30-A688-5D4CF44B9186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6435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65B1-CCC8-4072-99B6-C71232109F4F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08307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3E1E10-4E6B-4C9C-B68B-DC96BC56ABFC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dirty="0" err="1"/>
              <a:t>using</a:t>
            </a:r>
            <a:r>
              <a:rPr lang="da-DK" dirty="0"/>
              <a:t> the </a:t>
            </a:r>
            <a:r>
              <a:rPr lang="da-DK" dirty="0" err="1"/>
              <a:t>Insert</a:t>
            </a:r>
            <a:r>
              <a:rPr lang="da-DK" dirty="0"/>
              <a:t> tab – Pictures or from </a:t>
            </a:r>
            <a:r>
              <a:rPr lang="da-DK" dirty="0" err="1"/>
              <a:t>Templafy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Headline</a:t>
            </a:r>
            <a:endParaRPr lang="da-DK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 dirty="0" err="1"/>
              <a:t>Subtitle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4321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0216E3-463B-4CB8-BE43-497F498BEEEE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9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3078-35F5-4450-8DDB-1711F663AF0B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21732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7CEE0B2-D606-4C87-BD16-18AC95AF549F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noProof="0" dirty="0" err="1"/>
              <a:t>using</a:t>
            </a:r>
            <a:r>
              <a:rPr lang="da-DK" noProof="0" dirty="0"/>
              <a:t> the </a:t>
            </a:r>
            <a:r>
              <a:rPr lang="da-DK" noProof="0" dirty="0" err="1"/>
              <a:t>Insert</a:t>
            </a:r>
            <a:r>
              <a:rPr lang="da-DK" noProof="0" dirty="0"/>
              <a:t> tab – Pictures or from </a:t>
            </a:r>
            <a:r>
              <a:rPr lang="da-DK" noProof="0" dirty="0" err="1"/>
              <a:t>Templafy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19747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dirty="0" err="1"/>
              <a:t>Breaker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subtitle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5B1503-1805-4DC5-AF6E-FDE48DB177B4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bg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48081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dirty="0" err="1"/>
              <a:t>Breaker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subtitle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4941B2-5F7F-4165-B2DE-D010B7A4A5F5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400440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dirty="0" err="1"/>
              <a:t>Breaker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subtitle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73EE1C-D19B-4EA0-9A15-DED1DEE449B9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903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466C188-1D45-4F08-8DB4-23F6002C2B91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dirty="0"/>
              <a:t>Mark placeholder to </a:t>
            </a:r>
            <a:r>
              <a:rPr lang="da-DK" dirty="0" err="1"/>
              <a:t>insert</a:t>
            </a:r>
            <a:r>
              <a:rPr lang="da-DK" dirty="0"/>
              <a:t> image </a:t>
            </a:r>
            <a:r>
              <a:rPr lang="da-DK" dirty="0" err="1"/>
              <a:t>using</a:t>
            </a:r>
            <a:r>
              <a:rPr lang="da-DK" dirty="0"/>
              <a:t> the </a:t>
            </a:r>
            <a:r>
              <a:rPr lang="da-DK" dirty="0" err="1"/>
              <a:t>Insert</a:t>
            </a:r>
            <a:r>
              <a:rPr lang="da-DK" dirty="0"/>
              <a:t> tab – Pictures or from </a:t>
            </a:r>
            <a:r>
              <a:rPr lang="da-DK" dirty="0" err="1"/>
              <a:t>Templafy</a:t>
            </a:r>
            <a:endParaRPr lang="da-DK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dirty="0" err="1"/>
              <a:t>Breaker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subtitle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60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C8F4-6B6A-48C1-B023-792B6BA54AED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078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7F8E-8C20-40E4-A53C-3DA358D8C9A7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59155-6798-4C81-A234-90459F630481}"/>
              </a:ext>
            </a:extLst>
          </p:cNvPr>
          <p:cNvSpPr/>
          <p:nvPr userDrawn="1"/>
        </p:nvSpPr>
        <p:spPr>
          <a:xfrm>
            <a:off x="342900" y="6388100"/>
            <a:ext cx="4953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954852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E8C12B2-0AE5-428E-985F-E18D4DA17AC7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anchor="t" anchorCtr="0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Name</a:t>
            </a:r>
            <a:r>
              <a:rPr lang="da-DK" dirty="0"/>
              <a:t> Last </a:t>
            </a:r>
            <a:r>
              <a:rPr lang="da-DK" dirty="0" err="1"/>
              <a:t>name</a:t>
            </a:r>
            <a:br>
              <a:rPr lang="da-DK" dirty="0"/>
            </a:br>
            <a:r>
              <a:rPr lang="da-DK" dirty="0"/>
              <a:t>Job </a:t>
            </a:r>
            <a:r>
              <a:rPr lang="da-DK" dirty="0" err="1"/>
              <a:t>title</a:t>
            </a:r>
            <a:r>
              <a:rPr lang="da-DK" dirty="0"/>
              <a:t>, Department</a:t>
            </a:r>
            <a:br>
              <a:rPr lang="da-DK" dirty="0"/>
            </a:br>
            <a:r>
              <a:rPr lang="da-DK" dirty="0"/>
              <a:t>e-mail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5259D24-E6A6-4D69-90CB-83073E8387B2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dirty="0" err="1"/>
              <a:t>using</a:t>
            </a:r>
            <a:r>
              <a:rPr lang="da-DK" dirty="0"/>
              <a:t> the </a:t>
            </a:r>
            <a:r>
              <a:rPr lang="da-DK" dirty="0" err="1"/>
              <a:t>Insert</a:t>
            </a:r>
            <a:r>
              <a:rPr lang="da-DK" dirty="0"/>
              <a:t> tab – Pictures or from </a:t>
            </a:r>
            <a:r>
              <a:rPr lang="da-DK" dirty="0" err="1"/>
              <a:t>Templafy</a:t>
            </a:r>
            <a:endParaRPr lang="da-DK" dirty="0"/>
          </a:p>
          <a:p>
            <a:endParaRPr lang="da-DK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da-DK" dirty="0" err="1"/>
              <a:t>Headline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 dirty="0" err="1"/>
              <a:t>Subtitle</a:t>
            </a:r>
            <a:endParaRPr lang="da-DK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da-DK" dirty="0" err="1"/>
              <a:t>Headline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575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6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dirty="0"/>
              <a:t>Mark placeholder to </a:t>
            </a:r>
            <a:r>
              <a:rPr lang="da-DK" dirty="0" err="1"/>
              <a:t>insert</a:t>
            </a:r>
            <a:r>
              <a:rPr lang="da-DK" dirty="0"/>
              <a:t> image </a:t>
            </a:r>
            <a:r>
              <a:rPr lang="da-DK" dirty="0" err="1"/>
              <a:t>using</a:t>
            </a:r>
            <a:r>
              <a:rPr lang="da-DK" dirty="0"/>
              <a:t> the </a:t>
            </a:r>
            <a:r>
              <a:rPr lang="da-DK" dirty="0" err="1"/>
              <a:t>Insert</a:t>
            </a:r>
            <a:r>
              <a:rPr lang="da-DK" dirty="0"/>
              <a:t> tab – Pictures or from </a:t>
            </a:r>
            <a:r>
              <a:rPr lang="da-DK" dirty="0" err="1"/>
              <a:t>Templafy</a:t>
            </a:r>
            <a:endParaRPr lang="da-DK" dirty="0"/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Name</a:t>
            </a:r>
            <a:r>
              <a:rPr lang="da-DK" dirty="0"/>
              <a:t> Last </a:t>
            </a:r>
            <a:r>
              <a:rPr lang="da-DK" dirty="0" err="1"/>
              <a:t>name</a:t>
            </a:r>
            <a:br>
              <a:rPr lang="da-DK" dirty="0"/>
            </a:br>
            <a:r>
              <a:rPr lang="da-DK" dirty="0"/>
              <a:t>Job </a:t>
            </a:r>
            <a:r>
              <a:rPr lang="da-DK" dirty="0" err="1"/>
              <a:t>title</a:t>
            </a:r>
            <a:r>
              <a:rPr lang="da-DK" dirty="0"/>
              <a:t>, Department</a:t>
            </a:r>
            <a:br>
              <a:rPr lang="da-DK" dirty="0"/>
            </a:br>
            <a:r>
              <a:rPr lang="da-DK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98021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dirty="0"/>
              <a:t>Mark placeholder to </a:t>
            </a:r>
            <a:r>
              <a:rPr lang="da-DK" dirty="0" err="1"/>
              <a:t>insert</a:t>
            </a:r>
            <a:r>
              <a:rPr lang="da-DK" dirty="0"/>
              <a:t> image </a:t>
            </a:r>
            <a:r>
              <a:rPr lang="da-DK" dirty="0" err="1"/>
              <a:t>using</a:t>
            </a:r>
            <a:r>
              <a:rPr lang="da-DK" dirty="0"/>
              <a:t> the </a:t>
            </a:r>
            <a:r>
              <a:rPr lang="da-DK" dirty="0" err="1"/>
              <a:t>Insert</a:t>
            </a:r>
            <a:r>
              <a:rPr lang="da-DK" dirty="0"/>
              <a:t> tab – Pictures or from </a:t>
            </a:r>
            <a:r>
              <a:rPr lang="da-DK" dirty="0" err="1"/>
              <a:t>Templafy</a:t>
            </a:r>
            <a:endParaRPr lang="da-DK" dirty="0"/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Name</a:t>
            </a:r>
            <a:r>
              <a:rPr lang="da-DK" dirty="0"/>
              <a:t> Last </a:t>
            </a:r>
            <a:r>
              <a:rPr lang="da-DK" dirty="0" err="1"/>
              <a:t>name</a:t>
            </a:r>
            <a:br>
              <a:rPr lang="da-DK" dirty="0"/>
            </a:br>
            <a:r>
              <a:rPr lang="da-DK" dirty="0"/>
              <a:t>Job </a:t>
            </a:r>
            <a:r>
              <a:rPr lang="da-DK" dirty="0" err="1"/>
              <a:t>title</a:t>
            </a:r>
            <a:r>
              <a:rPr lang="da-DK" dirty="0"/>
              <a:t>, Department</a:t>
            </a:r>
            <a:br>
              <a:rPr lang="da-DK" dirty="0"/>
            </a:br>
            <a:r>
              <a:rPr lang="da-DK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23647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6F26645-C2A2-4B76-9EB3-5D9CA57B224A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25BA43C-8502-4266-A056-72866794E701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da-DK" sz="9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da-DK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da-DK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da-DK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da-DK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da-DK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da-DK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da-DK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da-DK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da-DK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da-DK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B220B3-5DAB-45AB-9B6A-9B7C36B5A57F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da-DK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da-DK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da-DK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da-DK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</a:t>
            </a:r>
            <a:r>
              <a:rPr lang="da-DK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on the </a:t>
            </a:r>
            <a:r>
              <a:rPr lang="da-DK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arrow</a:t>
            </a:r>
            <a:r>
              <a:rPr lang="da-DK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</a:t>
            </a:r>
            <a:r>
              <a:rPr lang="da-DK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next</a:t>
            </a:r>
            <a:r>
              <a:rPr lang="da-DK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to </a:t>
            </a:r>
            <a:r>
              <a:rPr lang="da-DK" sz="900" b="1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da-DK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view a </a:t>
            </a:r>
            <a:r>
              <a:rPr lang="da-DK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dropdown</a:t>
            </a:r>
            <a:r>
              <a:rPr lang="da-DK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menu of </a:t>
            </a:r>
            <a:r>
              <a:rPr lang="da-DK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possible</a:t>
            </a:r>
            <a:r>
              <a:rPr lang="da-DK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da-DK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 err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  <a:endParaRPr lang="da-DK" sz="1600" dirty="0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da-DK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36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000" b="0" noProof="0" dirty="0">
                <a:solidFill>
                  <a:schemeClr val="tx1"/>
                </a:solidFill>
              </a:rPr>
              <a:t>If </a:t>
            </a:r>
            <a:r>
              <a:rPr lang="da-DK" sz="4000" b="0" noProof="0" dirty="0" err="1">
                <a:solidFill>
                  <a:schemeClr val="tx1"/>
                </a:solidFill>
              </a:rPr>
              <a:t>you</a:t>
            </a:r>
            <a:r>
              <a:rPr lang="da-DK" sz="4000" b="0" noProof="0" dirty="0">
                <a:solidFill>
                  <a:schemeClr val="tx1"/>
                </a:solidFill>
              </a:rPr>
              <a:t> </a:t>
            </a:r>
            <a:r>
              <a:rPr lang="da-DK" sz="4000" b="0" noProof="0" dirty="0" err="1">
                <a:solidFill>
                  <a:schemeClr val="tx1"/>
                </a:solidFill>
              </a:rPr>
              <a:t>see</a:t>
            </a:r>
            <a:r>
              <a:rPr lang="da-DK" sz="4000" b="0" noProof="0" dirty="0">
                <a:solidFill>
                  <a:schemeClr val="tx1"/>
                </a:solidFill>
              </a:rPr>
              <a:t> </a:t>
            </a:r>
            <a:r>
              <a:rPr lang="da-DK" sz="4000" b="0" noProof="0" dirty="0" err="1">
                <a:solidFill>
                  <a:schemeClr val="tx1"/>
                </a:solidFill>
              </a:rPr>
              <a:t>any</a:t>
            </a:r>
            <a:r>
              <a:rPr lang="da-DK" sz="4000" b="0" noProof="0" dirty="0">
                <a:solidFill>
                  <a:schemeClr val="tx1"/>
                </a:solidFill>
              </a:rPr>
              <a:t> </a:t>
            </a:r>
            <a:r>
              <a:rPr lang="da-DK" sz="4000" b="1" i="1" noProof="0" dirty="0">
                <a:solidFill>
                  <a:schemeClr val="tx1"/>
                </a:solidFill>
              </a:rPr>
              <a:t>layouts </a:t>
            </a:r>
            <a:r>
              <a:rPr lang="da-DK" sz="4000" b="1" i="1" noProof="0" dirty="0" err="1">
                <a:solidFill>
                  <a:schemeClr val="tx1"/>
                </a:solidFill>
              </a:rPr>
              <a:t>after</a:t>
            </a:r>
            <a:r>
              <a:rPr lang="da-DK" sz="4000" b="1" i="1" noProof="0" dirty="0">
                <a:solidFill>
                  <a:schemeClr val="tx1"/>
                </a:solidFill>
              </a:rPr>
              <a:t> </a:t>
            </a:r>
            <a:r>
              <a:rPr lang="da-DK" sz="4000" b="1" i="1" noProof="0" dirty="0" err="1">
                <a:solidFill>
                  <a:schemeClr val="tx1"/>
                </a:solidFill>
              </a:rPr>
              <a:t>this</a:t>
            </a:r>
            <a:r>
              <a:rPr lang="da-DK" sz="4000" b="1" i="1" noProof="0" dirty="0">
                <a:solidFill>
                  <a:schemeClr val="tx1"/>
                </a:solidFill>
              </a:rPr>
              <a:t> </a:t>
            </a:r>
            <a:r>
              <a:rPr lang="da-DK" sz="4000" b="0" i="0" noProof="0" dirty="0">
                <a:solidFill>
                  <a:schemeClr val="tx1"/>
                </a:solidFill>
              </a:rPr>
              <a:t>one</a:t>
            </a:r>
            <a:r>
              <a:rPr lang="da-DK" sz="4000" b="1" i="1" noProof="0" dirty="0">
                <a:solidFill>
                  <a:schemeClr val="tx1"/>
                </a:solidFill>
              </a:rPr>
              <a:t>,</a:t>
            </a:r>
            <a:br>
              <a:rPr lang="da-DK" sz="4000" b="0" i="0" noProof="0" dirty="0">
                <a:solidFill>
                  <a:schemeClr val="tx1"/>
                </a:solidFill>
              </a:rPr>
            </a:br>
            <a:r>
              <a:rPr lang="da-DK" sz="4000" b="0" noProof="0" dirty="0">
                <a:solidFill>
                  <a:schemeClr val="tx1"/>
                </a:solidFill>
              </a:rPr>
              <a:t>do not </a:t>
            </a:r>
            <a:r>
              <a:rPr lang="da-DK" sz="4000" b="0" noProof="0" dirty="0" err="1">
                <a:solidFill>
                  <a:schemeClr val="tx1"/>
                </a:solidFill>
              </a:rPr>
              <a:t>use</a:t>
            </a:r>
            <a:r>
              <a:rPr lang="da-DK" sz="4000" b="0" noProof="0" dirty="0">
                <a:solidFill>
                  <a:schemeClr val="tx1"/>
                </a:solidFill>
              </a:rPr>
              <a:t> </a:t>
            </a:r>
            <a:r>
              <a:rPr lang="da-DK" sz="4000" b="0" noProof="0" dirty="0" err="1">
                <a:solidFill>
                  <a:schemeClr val="tx1"/>
                </a:solidFill>
              </a:rPr>
              <a:t>them</a:t>
            </a:r>
            <a:r>
              <a:rPr lang="da-DK" sz="4000" b="0" noProof="0" dirty="0">
                <a:solidFill>
                  <a:schemeClr val="tx1"/>
                </a:solidFill>
              </a:rPr>
              <a:t>. </a:t>
            </a:r>
            <a:r>
              <a:rPr lang="da-DK" sz="4000" b="0" noProof="0" dirty="0" err="1">
                <a:solidFill>
                  <a:schemeClr val="tx1"/>
                </a:solidFill>
              </a:rPr>
              <a:t>These</a:t>
            </a:r>
            <a:r>
              <a:rPr lang="da-DK" sz="4000" b="0" noProof="0" dirty="0">
                <a:solidFill>
                  <a:schemeClr val="tx1"/>
                </a:solidFill>
              </a:rPr>
              <a:t> layouts </a:t>
            </a:r>
            <a:r>
              <a:rPr lang="da-DK" sz="4000" b="1" i="1" u="none" noProof="0" dirty="0" err="1">
                <a:solidFill>
                  <a:schemeClr val="tx1"/>
                </a:solidFill>
              </a:rPr>
              <a:t>are</a:t>
            </a:r>
            <a:r>
              <a:rPr lang="da-DK" sz="4000" b="1" i="1" u="none" noProof="0" dirty="0">
                <a:solidFill>
                  <a:schemeClr val="tx1"/>
                </a:solidFill>
              </a:rPr>
              <a:t> not </a:t>
            </a:r>
            <a:r>
              <a:rPr lang="da-DK" sz="4000" b="0" noProof="0" dirty="0">
                <a:solidFill>
                  <a:schemeClr val="tx1"/>
                </a:solidFill>
              </a:rPr>
              <a:t>part of </a:t>
            </a:r>
            <a:r>
              <a:rPr lang="da-DK" sz="4000" b="0" noProof="0" dirty="0" err="1">
                <a:solidFill>
                  <a:schemeClr val="tx1"/>
                </a:solidFill>
              </a:rPr>
              <a:t>our</a:t>
            </a:r>
            <a:r>
              <a:rPr lang="da-DK" sz="4000" b="0" noProof="0" dirty="0">
                <a:solidFill>
                  <a:schemeClr val="tx1"/>
                </a:solidFill>
              </a:rPr>
              <a:t> </a:t>
            </a:r>
            <a:r>
              <a:rPr lang="da-DK" sz="4000" b="0" noProof="0" dirty="0" err="1">
                <a:solidFill>
                  <a:schemeClr val="tx1"/>
                </a:solidFill>
              </a:rPr>
              <a:t>corporate</a:t>
            </a:r>
            <a:r>
              <a:rPr lang="da-DK" sz="4000" b="0" noProof="0" dirty="0">
                <a:solidFill>
                  <a:schemeClr val="tx1"/>
                </a:solidFill>
              </a:rPr>
              <a:t> template.</a:t>
            </a:r>
            <a:endParaRPr lang="da-DK" sz="24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1500" b="1" i="1" noProof="0" dirty="0">
                <a:solidFill>
                  <a:schemeClr val="tx1"/>
                </a:solidFill>
              </a:rPr>
              <a:t>Do not </a:t>
            </a:r>
            <a:r>
              <a:rPr lang="da-DK" sz="11500" b="1" i="1" noProof="0" dirty="0" err="1">
                <a:solidFill>
                  <a:schemeClr val="tx1"/>
                </a:solidFill>
              </a:rPr>
              <a:t>use</a:t>
            </a:r>
            <a:r>
              <a:rPr lang="da-DK" sz="11500" b="1" i="1" noProof="0" dirty="0">
                <a:solidFill>
                  <a:schemeClr val="tx1"/>
                </a:solidFill>
              </a:rPr>
              <a:t> </a:t>
            </a:r>
            <a:endParaRPr lang="da-DK" sz="20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800" b="0" noProof="0" dirty="0">
                <a:solidFill>
                  <a:schemeClr val="tx1"/>
                </a:solidFill>
              </a:rPr>
              <a:t>Due to </a:t>
            </a:r>
            <a:r>
              <a:rPr lang="da-DK" sz="1800" b="0" noProof="0" dirty="0" err="1">
                <a:solidFill>
                  <a:schemeClr val="tx1"/>
                </a:solidFill>
              </a:rPr>
              <a:t>PowerPoint’s</a:t>
            </a:r>
            <a:r>
              <a:rPr lang="da-DK" sz="1800" b="0" noProof="0" dirty="0">
                <a:solidFill>
                  <a:schemeClr val="tx1"/>
                </a:solidFill>
              </a:rPr>
              <a:t> standard </a:t>
            </a:r>
            <a:r>
              <a:rPr lang="da-DK" sz="1800" b="0" noProof="0" dirty="0" err="1">
                <a:solidFill>
                  <a:schemeClr val="tx1"/>
                </a:solidFill>
              </a:rPr>
              <a:t>Copy</a:t>
            </a:r>
            <a:r>
              <a:rPr lang="da-DK" sz="1800" b="0" noProof="0" dirty="0">
                <a:solidFill>
                  <a:schemeClr val="tx1"/>
                </a:solidFill>
              </a:rPr>
              <a:t>/</a:t>
            </a:r>
            <a:r>
              <a:rPr lang="da-DK" sz="1800" b="0" noProof="0" dirty="0" err="1">
                <a:solidFill>
                  <a:schemeClr val="tx1"/>
                </a:solidFill>
              </a:rPr>
              <a:t>Paste</a:t>
            </a:r>
            <a:r>
              <a:rPr lang="da-DK" sz="1800" b="0" noProof="0" dirty="0">
                <a:solidFill>
                  <a:schemeClr val="tx1"/>
                </a:solidFill>
              </a:rPr>
              <a:t> </a:t>
            </a:r>
            <a:r>
              <a:rPr lang="da-DK" sz="1800" b="0" noProof="0" dirty="0" err="1">
                <a:solidFill>
                  <a:schemeClr val="tx1"/>
                </a:solidFill>
              </a:rPr>
              <a:t>functionality</a:t>
            </a:r>
            <a:r>
              <a:rPr lang="da-DK" sz="1800" b="0" noProof="0" dirty="0">
                <a:solidFill>
                  <a:schemeClr val="tx1"/>
                </a:solidFill>
              </a:rPr>
              <a:t> extra </a:t>
            </a:r>
            <a:r>
              <a:rPr lang="da-DK" sz="1800" b="0" noProof="0" dirty="0" err="1">
                <a:solidFill>
                  <a:schemeClr val="tx1"/>
                </a:solidFill>
              </a:rPr>
              <a:t>undesirable</a:t>
            </a:r>
            <a:r>
              <a:rPr lang="da-DK" sz="1800" b="0" noProof="0" dirty="0">
                <a:solidFill>
                  <a:schemeClr val="tx1"/>
                </a:solidFill>
              </a:rPr>
              <a:t> layouts </a:t>
            </a:r>
            <a:r>
              <a:rPr lang="da-DK" sz="1800" b="0" noProof="0" dirty="0" err="1">
                <a:solidFill>
                  <a:schemeClr val="tx1"/>
                </a:solidFill>
              </a:rPr>
              <a:t>can</a:t>
            </a:r>
            <a:r>
              <a:rPr lang="da-DK" sz="1800" b="0" noProof="0" dirty="0">
                <a:solidFill>
                  <a:schemeClr val="tx1"/>
                </a:solidFill>
              </a:rPr>
              <a:t> </a:t>
            </a:r>
            <a:r>
              <a:rPr lang="da-DK" sz="1800" b="0" noProof="0" dirty="0" err="1">
                <a:solidFill>
                  <a:schemeClr val="tx1"/>
                </a:solidFill>
              </a:rPr>
              <a:t>appear</a:t>
            </a:r>
            <a:r>
              <a:rPr lang="da-DK" sz="1800" b="0" noProof="0" dirty="0">
                <a:solidFill>
                  <a:schemeClr val="tx1"/>
                </a:solidFill>
              </a:rPr>
              <a:t>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800" b="0" noProof="0" dirty="0" err="1">
                <a:solidFill>
                  <a:schemeClr val="tx1"/>
                </a:solidFill>
              </a:rPr>
              <a:t>Also</a:t>
            </a:r>
            <a:r>
              <a:rPr lang="da-DK" sz="1800" b="0" noProof="0" dirty="0">
                <a:solidFill>
                  <a:schemeClr val="tx1"/>
                </a:solidFill>
              </a:rPr>
              <a:t> </a:t>
            </a:r>
            <a:r>
              <a:rPr lang="da-DK" sz="1800" b="0" noProof="0" dirty="0" err="1">
                <a:solidFill>
                  <a:schemeClr val="tx1"/>
                </a:solidFill>
              </a:rPr>
              <a:t>notice</a:t>
            </a:r>
            <a:r>
              <a:rPr lang="da-DK" sz="1800" b="0" noProof="0" dirty="0">
                <a:solidFill>
                  <a:schemeClr val="tx1"/>
                </a:solidFill>
              </a:rPr>
              <a:t>: Layouts </a:t>
            </a:r>
            <a:r>
              <a:rPr lang="da-DK" sz="1800" b="0" noProof="0" dirty="0" err="1">
                <a:solidFill>
                  <a:schemeClr val="tx1"/>
                </a:solidFill>
              </a:rPr>
              <a:t>after</a:t>
            </a:r>
            <a:r>
              <a:rPr lang="da-DK" sz="1800" b="0" noProof="0" dirty="0">
                <a:solidFill>
                  <a:schemeClr val="tx1"/>
                </a:solidFill>
              </a:rPr>
              <a:t> </a:t>
            </a:r>
            <a:r>
              <a:rPr lang="da-DK" sz="1800" b="0" noProof="0" dirty="0" err="1">
                <a:solidFill>
                  <a:schemeClr val="tx1"/>
                </a:solidFill>
              </a:rPr>
              <a:t>this</a:t>
            </a:r>
            <a:r>
              <a:rPr lang="da-DK" sz="1800" b="0" noProof="0" dirty="0">
                <a:solidFill>
                  <a:schemeClr val="tx1"/>
                </a:solidFill>
              </a:rPr>
              <a:t> </a:t>
            </a:r>
            <a:r>
              <a:rPr lang="da-DK" sz="1800" b="0" noProof="0" dirty="0" err="1">
                <a:solidFill>
                  <a:schemeClr val="tx1"/>
                </a:solidFill>
              </a:rPr>
              <a:t>might</a:t>
            </a:r>
            <a:r>
              <a:rPr lang="da-DK" sz="1800" b="0" noProof="0" dirty="0">
                <a:solidFill>
                  <a:schemeClr val="tx1"/>
                </a:solidFill>
              </a:rPr>
              <a:t> </a:t>
            </a:r>
            <a:r>
              <a:rPr lang="da-DK" sz="1800" b="0" noProof="0" dirty="0" err="1">
                <a:solidFill>
                  <a:schemeClr val="tx1"/>
                </a:solidFill>
              </a:rPr>
              <a:t>contain</a:t>
            </a:r>
            <a:r>
              <a:rPr lang="da-DK" sz="1800" b="0" noProof="0" dirty="0">
                <a:solidFill>
                  <a:schemeClr val="tx1"/>
                </a:solidFill>
              </a:rPr>
              <a:t> potential </a:t>
            </a:r>
            <a:r>
              <a:rPr lang="da-DK" sz="1800" b="0" noProof="0" dirty="0" err="1">
                <a:solidFill>
                  <a:schemeClr val="tx1"/>
                </a:solidFill>
              </a:rPr>
              <a:t>confidential</a:t>
            </a:r>
            <a:r>
              <a:rPr lang="da-DK" sz="1800" b="0" noProof="0" dirty="0">
                <a:solidFill>
                  <a:schemeClr val="tx1"/>
                </a:solidFill>
              </a:rPr>
              <a:t> information.</a:t>
            </a: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357EC7-0D53-4A60-9E41-D75A47B48389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983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fortegnelse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CB98090-0925-4CC7-918E-8B5C44AF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3025B3B-C1DB-41E6-B15F-3F5C0704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3BA0EF0-0025-4869-BE75-DF13498D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5ACF021-E81F-472D-AAAA-2D5734452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9240"/>
            <a:ext cx="10515600" cy="68673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da-DK" dirty="0"/>
              <a:t>Agenda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C53520F3-8814-4583-A74F-D18821756C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97050"/>
            <a:ext cx="724786" cy="552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z="280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04893FFD-A66D-410A-8A23-F48E1FB1D6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516371"/>
            <a:ext cx="724786" cy="552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z="280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02</a:t>
            </a:r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6D0237BF-1ECD-42F1-A71F-741E7A253B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279923"/>
            <a:ext cx="724786" cy="552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z="280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03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72D1989D-679E-4ADE-9D78-73CB917520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4043475"/>
            <a:ext cx="724786" cy="552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z="280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04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B6C257DA-3F25-4FED-9AEC-9D8EA793F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814004"/>
            <a:ext cx="724786" cy="552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z="280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05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E899DA0-1C8A-4F16-A504-B02A5C830C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54188" y="1797050"/>
            <a:ext cx="9599612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9" name="Pladsholder til tekst 17">
            <a:extLst>
              <a:ext uri="{FF2B5EF4-FFF2-40B4-BE49-F238E27FC236}">
                <a16:creationId xmlns:a16="http://schemas.microsoft.com/office/drawing/2014/main" id="{609CDC22-D49B-4ADE-816E-57F2E86B7E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54188" y="2516371"/>
            <a:ext cx="9599612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20" name="Pladsholder til tekst 17">
            <a:extLst>
              <a:ext uri="{FF2B5EF4-FFF2-40B4-BE49-F238E27FC236}">
                <a16:creationId xmlns:a16="http://schemas.microsoft.com/office/drawing/2014/main" id="{49DC9E16-09E5-42B6-B0E3-6C6E9834C7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54188" y="3299317"/>
            <a:ext cx="9599612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21" name="Pladsholder til tekst 17">
            <a:extLst>
              <a:ext uri="{FF2B5EF4-FFF2-40B4-BE49-F238E27FC236}">
                <a16:creationId xmlns:a16="http://schemas.microsoft.com/office/drawing/2014/main" id="{CDA020CA-BDDC-438E-9A71-BC117CE79B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54188" y="4076700"/>
            <a:ext cx="9599612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22" name="Pladsholder til tekst 17">
            <a:extLst>
              <a:ext uri="{FF2B5EF4-FFF2-40B4-BE49-F238E27FC236}">
                <a16:creationId xmlns:a16="http://schemas.microsoft.com/office/drawing/2014/main" id="{F4CCEB29-4319-47A0-AC6B-5D3ABAAE1A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54188" y="4814004"/>
            <a:ext cx="9599612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647812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sisk indhold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DEB692-E86E-4E9D-AE3E-B1ABDCD5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A26768F-0444-4EC0-91C5-6FD90F9D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C34B34-1331-44BF-B8B8-E0786EE6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5C400EF-DB1D-48B7-BA38-26BD07A73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529029"/>
            <a:ext cx="10515600" cy="92569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7" name="Pladsholder til indhold 10">
            <a:extLst>
              <a:ext uri="{FF2B5EF4-FFF2-40B4-BE49-F238E27FC236}">
                <a16:creationId xmlns:a16="http://schemas.microsoft.com/office/drawing/2014/main" id="{93B1FFFC-87E7-48EB-A900-E2A1807BBB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313" y="2276475"/>
            <a:ext cx="10515600" cy="3829050"/>
          </a:xfrm>
          <a:prstGeom prst="rect">
            <a:avLst/>
          </a:prstGeom>
        </p:spPr>
        <p:txBody>
          <a:bodyPr/>
          <a:lstStyle>
            <a:lvl1pPr>
              <a:buClrTx/>
              <a:defRPr sz="2400"/>
            </a:lvl1pPr>
            <a:lvl2pPr>
              <a:buClrTx/>
              <a:defRPr sz="1600"/>
            </a:lvl2pPr>
            <a:lvl3pPr>
              <a:buClrTx/>
              <a:defRPr sz="1400"/>
            </a:lvl3pPr>
            <a:lvl4pPr>
              <a:buClrTx/>
              <a:defRPr sz="1200"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FC41877D-1186-40A2-864E-10E7889CB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546631"/>
            <a:ext cx="10515600" cy="3573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11122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EE339E1-8533-4102-8F52-6274F1A3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CB3E03A-ECBC-4F5E-88BF-F2779AF6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C609012-82DA-425D-AF9A-D18FE284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B86FDF17-DC93-4EB2-9632-CD84E41C0D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9994" y="1712394"/>
            <a:ext cx="7212012" cy="435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tilføje et billede</a:t>
            </a:r>
          </a:p>
          <a:p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EB76291-AF76-4C99-88BD-2453E2AB3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529029"/>
            <a:ext cx="10515600" cy="92569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</p:spTree>
    <p:extLst>
      <p:ext uri="{BB962C8B-B14F-4D97-AF65-F5344CB8AC3E}">
        <p14:creationId xmlns:p14="http://schemas.microsoft.com/office/powerpoint/2010/main" val="2026129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o bille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2ADB59-0A6D-8447-8C24-E839A525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5780D1-3E0F-6F42-8EE7-13E041B6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B958F1-2A8A-4445-A45B-49D583D7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0">
            <a:extLst>
              <a:ext uri="{FF2B5EF4-FFF2-40B4-BE49-F238E27FC236}">
                <a16:creationId xmlns:a16="http://schemas.microsoft.com/office/drawing/2014/main" id="{A2990DBB-21ED-D747-B497-0956E42889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540000"/>
            <a:ext cx="9144000" cy="56278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da-DK" dirty="0"/>
              <a:t>Klik for at tilføje en titel</a:t>
            </a:r>
            <a:endParaRPr lang="da-DK" b="1" cap="all" dirty="0">
              <a:solidFill>
                <a:schemeClr val="tx1"/>
              </a:solidFill>
              <a:latin typeface="Titillium Web SemiBold" pitchFamily="2" charset="77"/>
            </a:endParaRPr>
          </a:p>
        </p:txBody>
      </p:sp>
      <p:sp>
        <p:nvSpPr>
          <p:cNvPr id="10" name="Pladsholder til tekst 12">
            <a:extLst>
              <a:ext uri="{FF2B5EF4-FFF2-40B4-BE49-F238E27FC236}">
                <a16:creationId xmlns:a16="http://schemas.microsoft.com/office/drawing/2014/main" id="{0C298371-9D2E-BF42-B0DA-D0F02FB69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1028" y="4449750"/>
            <a:ext cx="4458392" cy="1301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endParaRPr lang="da-DK" sz="2400" dirty="0">
              <a:latin typeface="Titillium Web" pitchFamily="2" charset="77"/>
            </a:endParaRP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657F389-0B6E-B945-8C14-DA93FD98A1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0725" y="1318662"/>
            <a:ext cx="4457700" cy="2993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tilføje et billede</a:t>
            </a:r>
          </a:p>
          <a:p>
            <a:endParaRPr lang="da-DK" dirty="0"/>
          </a:p>
        </p:txBody>
      </p:sp>
      <p:sp>
        <p:nvSpPr>
          <p:cNvPr id="14" name="Pladsholder til billede 12">
            <a:extLst>
              <a:ext uri="{FF2B5EF4-FFF2-40B4-BE49-F238E27FC236}">
                <a16:creationId xmlns:a16="http://schemas.microsoft.com/office/drawing/2014/main" id="{D965EC8A-8B22-6247-88B4-F6C628F590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31028" y="1318662"/>
            <a:ext cx="4457700" cy="2993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tilføje et billede</a:t>
            </a:r>
          </a:p>
          <a:p>
            <a:endParaRPr lang="da-DK" dirty="0"/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ED05F562-6470-DF43-9553-C326CA6D95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000" y="4449750"/>
            <a:ext cx="4458392" cy="1301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endParaRPr lang="da-DK" sz="2400" dirty="0">
              <a:latin typeface="Titillium We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618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ED15FA-6EE8-4B82-A537-F53ACAF84CA4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 dirty="0"/>
              <a:t>Mark placeholder to </a:t>
            </a:r>
            <a:r>
              <a:rPr lang="da-DK" noProof="0" dirty="0" err="1"/>
              <a:t>insert</a:t>
            </a:r>
            <a:r>
              <a:rPr lang="da-DK" noProof="0" dirty="0"/>
              <a:t> image </a:t>
            </a:r>
            <a:r>
              <a:rPr lang="da-DK" dirty="0" err="1"/>
              <a:t>using</a:t>
            </a:r>
            <a:r>
              <a:rPr lang="da-DK" dirty="0"/>
              <a:t> the </a:t>
            </a:r>
            <a:r>
              <a:rPr lang="da-DK" dirty="0" err="1"/>
              <a:t>Insert</a:t>
            </a:r>
            <a:r>
              <a:rPr lang="da-DK" dirty="0"/>
              <a:t> tab – Pictures or from </a:t>
            </a:r>
            <a:r>
              <a:rPr lang="da-DK" dirty="0" err="1"/>
              <a:t>Templafy</a:t>
            </a:r>
            <a:endParaRPr lang="da-DK" dirty="0"/>
          </a:p>
          <a:p>
            <a:endParaRPr lang="da-DK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da-DK" dirty="0" err="1"/>
              <a:t>Headline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 dirty="0" err="1"/>
              <a:t>Subtitle</a:t>
            </a:r>
            <a:endParaRPr lang="da-DK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da-DK" dirty="0" err="1"/>
              <a:t>Headline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351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6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61F60B9-AA42-4345-A52F-D8325833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E2F3EC-5808-434A-89F0-EFCB3F7E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D0F56D8-D0E9-4E72-BF98-1668464F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547D553-2BFE-456E-AD29-8DC73B6FC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529029"/>
            <a:ext cx="10515600" cy="92569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07A19DD8-D473-478F-8047-8F23CE748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546631"/>
            <a:ext cx="10515600" cy="3573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Underrubrik</a:t>
            </a:r>
          </a:p>
        </p:txBody>
      </p:sp>
      <p:sp>
        <p:nvSpPr>
          <p:cNvPr id="10" name="Pladsholder til tekst 8">
            <a:extLst>
              <a:ext uri="{FF2B5EF4-FFF2-40B4-BE49-F238E27FC236}">
                <a16:creationId xmlns:a16="http://schemas.microsoft.com/office/drawing/2014/main" id="{71972070-83BA-4FC4-9CD5-5C2C566AB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2276475"/>
            <a:ext cx="5627687" cy="382905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200"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Tekst</a:t>
            </a:r>
          </a:p>
        </p:txBody>
      </p:sp>
      <p:sp>
        <p:nvSpPr>
          <p:cNvPr id="11" name="Pladsholder til tekst 15">
            <a:extLst>
              <a:ext uri="{FF2B5EF4-FFF2-40B4-BE49-F238E27FC236}">
                <a16:creationId xmlns:a16="http://schemas.microsoft.com/office/drawing/2014/main" id="{56BBEFCE-64F8-4AAA-966B-20C65A683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1725" y="2276475"/>
            <a:ext cx="5627686" cy="382905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600"/>
            </a:lvl2pPr>
            <a:lvl3pPr marL="914400" indent="0">
              <a:buClr>
                <a:srgbClr val="F0503C"/>
              </a:buClr>
              <a:buNone/>
              <a:defRPr sz="1400"/>
            </a:lvl3pPr>
            <a:lvl4pPr marL="1371600" indent="0">
              <a:buClr>
                <a:srgbClr val="F0503C"/>
              </a:buClr>
              <a:buNone/>
              <a:defRPr sz="1200"/>
            </a:lvl4pPr>
            <a:lvl5pPr marL="1828800" indent="0">
              <a:buClr>
                <a:srgbClr val="F0503C"/>
              </a:buClr>
              <a:buNone/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6821142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leder/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2ADB59-0A6D-8447-8C24-E839A525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5780D1-3E0F-6F42-8EE7-13E041B6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B958F1-2A8A-4445-A45B-49D583D7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0">
            <a:extLst>
              <a:ext uri="{FF2B5EF4-FFF2-40B4-BE49-F238E27FC236}">
                <a16:creationId xmlns:a16="http://schemas.microsoft.com/office/drawing/2014/main" id="{A2990DBB-21ED-D747-B497-0956E42889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540000"/>
            <a:ext cx="9329980" cy="56278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da-DK" dirty="0"/>
              <a:t>Klik for at tilføje en titel</a:t>
            </a:r>
            <a:endParaRPr lang="da-DK" b="1" cap="all" dirty="0">
              <a:solidFill>
                <a:schemeClr val="tx1"/>
              </a:solidFill>
              <a:latin typeface="Titillium Web SemiBold" pitchFamily="2" charset="77"/>
            </a:endParaRPr>
          </a:p>
        </p:txBody>
      </p:sp>
      <p:sp>
        <p:nvSpPr>
          <p:cNvPr id="7" name="Pladsholder til tekst 12">
            <a:extLst>
              <a:ext uri="{FF2B5EF4-FFF2-40B4-BE49-F238E27FC236}">
                <a16:creationId xmlns:a16="http://schemas.microsoft.com/office/drawing/2014/main" id="{145B8318-5FE2-F74A-AEE2-45E561BE0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3536594"/>
            <a:ext cx="2981282" cy="2450320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</a:lstStyle>
          <a:p>
            <a:pPr marL="0" indent="0">
              <a:buNone/>
            </a:pPr>
            <a:endParaRPr lang="da-DK" sz="2400" dirty="0">
              <a:latin typeface="Titillium Web" pitchFamily="2" charset="77"/>
            </a:endParaRPr>
          </a:p>
        </p:txBody>
      </p:sp>
      <p:sp>
        <p:nvSpPr>
          <p:cNvPr id="12" name="Pladsholder til tekst 12">
            <a:extLst>
              <a:ext uri="{FF2B5EF4-FFF2-40B4-BE49-F238E27FC236}">
                <a16:creationId xmlns:a16="http://schemas.microsoft.com/office/drawing/2014/main" id="{20B4065D-DDC6-0B44-84DD-F52E2D22BF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94733" y="3536594"/>
            <a:ext cx="2981282" cy="2450320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</a:lstStyle>
          <a:p>
            <a:pPr marL="0" indent="0">
              <a:buNone/>
            </a:pPr>
            <a:endParaRPr lang="da-DK" sz="2400" dirty="0">
              <a:latin typeface="Titillium Web" pitchFamily="2" charset="77"/>
            </a:endParaRP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BD48417D-D069-A840-B65D-3314D1730D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466" y="3536594"/>
            <a:ext cx="2981282" cy="2450320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</a:lstStyle>
          <a:p>
            <a:pPr marL="0" indent="0">
              <a:buNone/>
            </a:pPr>
            <a:endParaRPr lang="da-DK" sz="2400" dirty="0">
              <a:latin typeface="Titillium Web" pitchFamily="2" charset="77"/>
            </a:endParaRP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DEE3794E-5587-F640-803B-03EC26BD3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0725" y="1319213"/>
            <a:ext cx="2981325" cy="200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tilføje et billede</a:t>
            </a:r>
          </a:p>
          <a:p>
            <a:endParaRPr lang="da-DK" dirty="0"/>
          </a:p>
        </p:txBody>
      </p:sp>
      <p:sp>
        <p:nvSpPr>
          <p:cNvPr id="16" name="Pladsholder til billede 7">
            <a:extLst>
              <a:ext uri="{FF2B5EF4-FFF2-40B4-BE49-F238E27FC236}">
                <a16:creationId xmlns:a16="http://schemas.microsoft.com/office/drawing/2014/main" id="{5F176B73-086D-CB4A-A290-448647716E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94690" y="1318770"/>
            <a:ext cx="2981325" cy="200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tilføje et billede</a:t>
            </a:r>
          </a:p>
          <a:p>
            <a:endParaRPr lang="da-DK" dirty="0"/>
          </a:p>
        </p:txBody>
      </p:sp>
      <p:sp>
        <p:nvSpPr>
          <p:cNvPr id="17" name="Pladsholder til billede 7">
            <a:extLst>
              <a:ext uri="{FF2B5EF4-FFF2-40B4-BE49-F238E27FC236}">
                <a16:creationId xmlns:a16="http://schemas.microsoft.com/office/drawing/2014/main" id="{B63AFF19-8770-D24E-9353-D3F5564CC5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68655" y="1318769"/>
            <a:ext cx="2981325" cy="200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tilføje et billede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2397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re objekt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20AA7BF-64EE-4456-8D02-F0ED5159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FA85506-0A36-45B7-B815-B70D1CD4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9C162E-D954-4A57-8E8B-9787E14C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FBC117E-FA31-45F8-98D4-3854F8E98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BD3378F-9BCF-4D95-B01F-3E68E73D22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824438"/>
            <a:ext cx="3074988" cy="2132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 dirty="0"/>
              <a:t>Klik for at indsætte billede/objekt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7C23025C-E785-47D6-9489-E6429FDF74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01410" y="2824438"/>
            <a:ext cx="3074988" cy="2132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 dirty="0"/>
              <a:t>Klik for at indsætte billede/objekt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EB6D207-2F24-421A-BD7B-DF41486D26F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4620" y="2824438"/>
            <a:ext cx="3074988" cy="2132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 dirty="0"/>
              <a:t>Klik for at indsætte billede/objekt</a:t>
            </a:r>
          </a:p>
        </p:txBody>
      </p:sp>
    </p:spTree>
    <p:extLst>
      <p:ext uri="{BB962C8B-B14F-4D97-AF65-F5344CB8AC3E}">
        <p14:creationId xmlns:p14="http://schemas.microsoft.com/office/powerpoint/2010/main" val="12393810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561F65-38D9-4BE2-8FB5-C5B15213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9510F9B-DBCE-458D-A331-AFE4F228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7FAD9B8-8B56-4CEC-A7FE-4AFD70E1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AAB6922-A711-44F7-AD57-F52685AB3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diagram 6">
            <a:extLst>
              <a:ext uri="{FF2B5EF4-FFF2-40B4-BE49-F238E27FC236}">
                <a16:creationId xmlns:a16="http://schemas.microsoft.com/office/drawing/2014/main" id="{514B7927-E930-4915-B644-57F2DA6EC6C0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168666" y="2147888"/>
            <a:ext cx="4449763" cy="3424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r>
              <a:rPr lang="da-DK" dirty="0"/>
              <a:t>Klik på ikonet for at tilføje et diagram/grafik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E874EBB8-5F58-42E3-BB19-B4595A8A13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5234" y="2147888"/>
            <a:ext cx="4545013" cy="3424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84022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o billeder/grafi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E09C828-00D2-4E32-B8D2-BD6465AC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DEB1D98-4BA0-43BF-8D1E-9D5ED477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77EBF6D-735E-4A86-81FC-B286E76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25AD2A2B-8249-4313-8597-9AC956527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26625"/>
            <a:ext cx="10637811" cy="10979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da-DK" sz="3600" kern="1200" baseline="0" dirty="0">
                <a:solidFill>
                  <a:schemeClr val="tx1"/>
                </a:solidFill>
                <a:latin typeface="Titillium Web SemiBold" pitchFamily="2" charset="77"/>
                <a:ea typeface="+mn-ea"/>
                <a:cs typeface="+mn-cs"/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9672C23-94E6-47D8-9ED4-A05A7AD969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9240" y="2160201"/>
            <a:ext cx="4567993" cy="3257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 dirty="0"/>
              <a:t>Her kan indsætte billede/objekt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87F24556-3929-4927-A2E3-307C04AFAC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95230" y="2160200"/>
            <a:ext cx="4567992" cy="3257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indsætte billede/objekt</a:t>
            </a:r>
          </a:p>
        </p:txBody>
      </p:sp>
    </p:spTree>
    <p:extLst>
      <p:ext uri="{BB962C8B-B14F-4D97-AF65-F5344CB8AC3E}">
        <p14:creationId xmlns:p14="http://schemas.microsoft.com/office/powerpoint/2010/main" val="998417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ekst og halv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2ADB59-0A6D-8447-8C24-E839A525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5780D1-3E0F-6F42-8EE7-13E041B6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B958F1-2A8A-4445-A45B-49D583D7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12">
            <a:extLst>
              <a:ext uri="{FF2B5EF4-FFF2-40B4-BE49-F238E27FC236}">
                <a16:creationId xmlns:a16="http://schemas.microsoft.com/office/drawing/2014/main" id="{145B8318-5FE2-F74A-AEE2-45E561BE0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907" y="2061882"/>
            <a:ext cx="6012328" cy="361718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Titillium Web" panose="00000500000000000000" pitchFamily="2" charset="0"/>
              </a:defRPr>
            </a:lvl1pPr>
          </a:lstStyle>
          <a:p>
            <a:pPr marL="0" indent="0">
              <a:buNone/>
            </a:pPr>
            <a:endParaRPr lang="da-DK" sz="2400" dirty="0">
              <a:latin typeface="Titillium Web" pitchFamily="2" charset="77"/>
            </a:endParaRPr>
          </a:p>
        </p:txBody>
      </p:sp>
      <p:sp>
        <p:nvSpPr>
          <p:cNvPr id="11" name="Pladsholder til billede 2">
            <a:extLst>
              <a:ext uri="{FF2B5EF4-FFF2-40B4-BE49-F238E27FC236}">
                <a16:creationId xmlns:a16="http://schemas.microsoft.com/office/drawing/2014/main" id="{57C1B3C0-FEF5-4731-96F6-D23B2C4B67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6238" y="0"/>
            <a:ext cx="419576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tilføje et billede</a:t>
            </a:r>
          </a:p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0869AC6-A9BF-4658-BFFD-0F870EA438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907" y="431987"/>
            <a:ext cx="7464425" cy="1206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a-DK" sz="3600" kern="1200" baseline="0" dirty="0" smtClean="0">
                <a:solidFill>
                  <a:schemeClr val="tx1"/>
                </a:solidFill>
                <a:latin typeface="Titillium Web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Klik for at tilføje en titel</a:t>
            </a:r>
          </a:p>
        </p:txBody>
      </p:sp>
    </p:spTree>
    <p:extLst>
      <p:ext uri="{BB962C8B-B14F-4D97-AF65-F5344CB8AC3E}">
        <p14:creationId xmlns:p14="http://schemas.microsoft.com/office/powerpoint/2010/main" val="4248752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2ADB59-0A6D-8447-8C24-E839A525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5780D1-3E0F-6F42-8EE7-13E041B6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B958F1-2A8A-4445-A45B-49D583D7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indhold 6">
            <a:extLst>
              <a:ext uri="{FF2B5EF4-FFF2-40B4-BE49-F238E27FC236}">
                <a16:creationId xmlns:a16="http://schemas.microsoft.com/office/drawing/2014/main" id="{7E027155-FDCA-4894-8555-542583F0C7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25613" y="1379538"/>
            <a:ext cx="8566150" cy="3649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i="0"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da-DK" dirty="0"/>
              <a:t>Her kan du indsætte et citat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EB22B33-1E0E-49DC-8129-E37939C8B661}"/>
              </a:ext>
            </a:extLst>
          </p:cNvPr>
          <p:cNvSpPr txBox="1"/>
          <p:nvPr userDrawn="1"/>
        </p:nvSpPr>
        <p:spPr>
          <a:xfrm>
            <a:off x="5627479" y="5084196"/>
            <a:ext cx="4664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sz="2400" dirty="0">
                <a:latin typeface="Titillium Web" panose="00000500000000000000" pitchFamily="2" charset="0"/>
              </a:rPr>
              <a:t>– Husk kilden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4ADCEF0-6131-47F9-98FE-4ACA7E0C8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7055" y="-332078"/>
            <a:ext cx="4847965" cy="4847965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40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CBD5698-E452-4437-955A-7B08EE29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23D75EE-91A1-44C2-8173-B468FD90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95E126-6E91-4EF8-8E4E-8EBA3DB3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FF2B4A3-E4C4-4A42-97AD-FFF21BC47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268" y="1638113"/>
            <a:ext cx="8327465" cy="3119157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/>
                </a:solidFill>
                <a:latin typeface="Titillium Web SemiBold" panose="00000700000000000000" pitchFamily="2" charset="0"/>
                <a:ea typeface="Source Sans Pro SemiBold" panose="020B0603030403020204" pitchFamily="34" charset="0"/>
              </a:defRPr>
            </a:lvl1pPr>
          </a:lstStyle>
          <a:p>
            <a:r>
              <a:rPr lang="da-DK" dirty="0"/>
              <a:t>HER KAN DU INDSÆTTE ET MARKANT STATEMENT.</a:t>
            </a:r>
          </a:p>
        </p:txBody>
      </p:sp>
    </p:spTree>
    <p:extLst>
      <p:ext uri="{BB962C8B-B14F-4D97-AF65-F5344CB8AC3E}">
        <p14:creationId xmlns:p14="http://schemas.microsoft.com/office/powerpoint/2010/main" val="38889302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993B409-D47C-4051-8CE1-96757CBA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E1BB2AE-EFC3-46C7-B01D-C3AB126F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83756D2-5B3B-4685-B565-4D29FCCD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indhold 6">
            <a:extLst>
              <a:ext uri="{FF2B5EF4-FFF2-40B4-BE49-F238E27FC236}">
                <a16:creationId xmlns:a16="http://schemas.microsoft.com/office/drawing/2014/main" id="{97E20EB8-B8DC-43AC-B6C7-68974003A8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25613" y="1379538"/>
            <a:ext cx="8566150" cy="3649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i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da-DK" dirty="0"/>
              <a:t>Her kan du indsætte et citat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4627B8-F23D-4873-A660-15D12442FC73}"/>
              </a:ext>
            </a:extLst>
          </p:cNvPr>
          <p:cNvSpPr txBox="1"/>
          <p:nvPr userDrawn="1"/>
        </p:nvSpPr>
        <p:spPr>
          <a:xfrm>
            <a:off x="5627479" y="5084196"/>
            <a:ext cx="4664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sz="2400" dirty="0">
                <a:solidFill>
                  <a:schemeClr val="bg1"/>
                </a:solidFill>
                <a:latin typeface="Titillium Web" panose="00000500000000000000" pitchFamily="2" charset="0"/>
              </a:rPr>
              <a:t>– Husk kilden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41AB24E-4FDA-4943-81C2-77B8E207F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7055" y="-332078"/>
            <a:ext cx="4847965" cy="4847965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2A32B796-8C51-C204-0A10-12FA77C04142}"/>
              </a:ext>
            </a:extLst>
          </p:cNvPr>
          <p:cNvSpPr txBox="1">
            <a:spLocks/>
          </p:cNvSpPr>
          <p:nvPr userDrawn="1"/>
        </p:nvSpPr>
        <p:spPr>
          <a:xfrm>
            <a:off x="239333" y="107756"/>
            <a:ext cx="443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C7EA85-D007-2649-ADD5-2985A6BCD4D5}" type="slidenum">
              <a:rPr lang="da-DK" smtClean="0"/>
              <a:pPr algn="l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7805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11EAAC2-9E4D-4C79-9BE5-AD9EA658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3F34312-EAF2-422C-977E-61D71DD4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ABC0CD1-4D4D-4726-B52F-B7038D42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0190BFF-FDC8-4991-AE6B-E577FC9E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268" y="1638113"/>
            <a:ext cx="8327465" cy="3119157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bg1"/>
                </a:solidFill>
                <a:latin typeface="Titillium Web SemiBold" panose="00000700000000000000" pitchFamily="2" charset="0"/>
                <a:ea typeface="Source Sans Pro SemiBold" panose="020B0603030403020204" pitchFamily="34" charset="0"/>
              </a:defRPr>
            </a:lvl1pPr>
          </a:lstStyle>
          <a:p>
            <a:r>
              <a:rPr lang="da-DK" dirty="0"/>
              <a:t>HER KAN DU INDSÆTTE ET MARKANT STATEMENT.</a:t>
            </a:r>
          </a:p>
        </p:txBody>
      </p:sp>
      <p:sp>
        <p:nvSpPr>
          <p:cNvPr id="7" name="Pladsholder til slidenummer 4">
            <a:extLst>
              <a:ext uri="{FF2B5EF4-FFF2-40B4-BE49-F238E27FC236}">
                <a16:creationId xmlns:a16="http://schemas.microsoft.com/office/drawing/2014/main" id="{4D2F15C7-3F8B-0CA3-9478-17FF05A7CC9B}"/>
              </a:ext>
            </a:extLst>
          </p:cNvPr>
          <p:cNvSpPr txBox="1">
            <a:spLocks/>
          </p:cNvSpPr>
          <p:nvPr userDrawn="1"/>
        </p:nvSpPr>
        <p:spPr>
          <a:xfrm>
            <a:off x="239333" y="107756"/>
            <a:ext cx="443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C7EA85-D007-2649-ADD5-2985A6BCD4D5}" type="slidenum">
              <a:rPr lang="da-DK" smtClean="0"/>
              <a:pPr algn="l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326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C6B010D-12BA-4529-B692-206652452F2C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da-DK" dirty="0" err="1"/>
              <a:t>Headline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 dirty="0" err="1"/>
              <a:t>Subtitle</a:t>
            </a:r>
            <a:endParaRPr lang="da-DK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da-DK" dirty="0" err="1"/>
              <a:t>Headline</a:t>
            </a:r>
            <a:endParaRPr lang="da-DK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7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63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11EAAC2-9E4D-4C79-9BE5-AD9EA658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3F34312-EAF2-422C-977E-61D71DD4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ABC0CD1-4D4D-4726-B52F-B7038D42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0190BFF-FDC8-4991-AE6B-E577FC9E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268" y="1638113"/>
            <a:ext cx="8327465" cy="3119157"/>
          </a:xfrm>
          <a:prstGeom prst="rect">
            <a:avLst/>
          </a:prstGeo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latin typeface="Titillium Web SemiBold" panose="00000700000000000000" pitchFamily="2" charset="0"/>
                <a:ea typeface="Source Sans Pro SemiBold" panose="020B0603030403020204" pitchFamily="34" charset="0"/>
              </a:defRPr>
            </a:lvl1pPr>
          </a:lstStyle>
          <a:p>
            <a:r>
              <a:rPr lang="da-DK" dirty="0"/>
              <a:t>Her kan du skrive en afsluttende bemærkning</a:t>
            </a:r>
          </a:p>
        </p:txBody>
      </p:sp>
    </p:spTree>
    <p:extLst>
      <p:ext uri="{BB962C8B-B14F-4D97-AF65-F5344CB8AC3E}">
        <p14:creationId xmlns:p14="http://schemas.microsoft.com/office/powerpoint/2010/main" val="37529946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92BDC28-15AA-4472-986D-9D40B03D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1B6B8C9-71C4-4A14-86BF-6C4CE35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21AD02E-2FD2-48C7-BCC2-C8D05194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E07C49CB-8ACA-4883-A945-D960C3A2F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3254" y="2635250"/>
            <a:ext cx="6683375" cy="158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da-DK" dirty="0"/>
              <a:t>Afsnittets titel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D73C850E-4158-4FF6-83AE-190EA3E88B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419" y="2276475"/>
            <a:ext cx="2325835" cy="230505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da-DK" sz="8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78115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DC1B934-4BDC-4B30-B2E4-4A093867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BC6C066-9B72-4151-9CAA-3B60E83A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987C756-C142-4469-A6C8-913F38F0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indhold 6">
            <a:extLst>
              <a:ext uri="{FF2B5EF4-FFF2-40B4-BE49-F238E27FC236}">
                <a16:creationId xmlns:a16="http://schemas.microsoft.com/office/drawing/2014/main" id="{A8EF9B42-9527-4643-B381-3D17CC7F02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25613" y="1379538"/>
            <a:ext cx="8566150" cy="3649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i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da-DK" dirty="0"/>
              <a:t>Her kan du indsætte et citat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20A25DC-D4A9-436F-A9DA-EFCE364AB22D}"/>
              </a:ext>
            </a:extLst>
          </p:cNvPr>
          <p:cNvSpPr txBox="1"/>
          <p:nvPr userDrawn="1"/>
        </p:nvSpPr>
        <p:spPr>
          <a:xfrm>
            <a:off x="5627479" y="5084196"/>
            <a:ext cx="4664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sz="2400" dirty="0">
                <a:solidFill>
                  <a:schemeClr val="bg1"/>
                </a:solidFill>
                <a:latin typeface="Titillium Web" panose="00000500000000000000" pitchFamily="2" charset="0"/>
              </a:rPr>
              <a:t>– Husk kilden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0AC5D0A-52B6-4F80-91D4-212BB491BE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7055" y="-332078"/>
            <a:ext cx="4847965" cy="4847965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9789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8AD0A50-8B03-4DAB-8414-93D51114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64DF831-0468-483C-970E-AA2A4E72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BF27BF-D9BF-4DFA-B805-3C22166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35B206A-A5DB-40BF-978E-BA6DA4DAF0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268" y="1638113"/>
            <a:ext cx="8327465" cy="3119157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bg1"/>
                </a:solidFill>
                <a:latin typeface="Titillium Web SemiBold" panose="00000700000000000000" pitchFamily="2" charset="0"/>
                <a:ea typeface="Source Sans Pro SemiBold" panose="020B0603030403020204" pitchFamily="34" charset="0"/>
              </a:defRPr>
            </a:lvl1pPr>
          </a:lstStyle>
          <a:p>
            <a:r>
              <a:rPr lang="da-DK" dirty="0"/>
              <a:t>HER KAN DU INDSÆTTE ET MARKANT STATEMENT.</a:t>
            </a:r>
          </a:p>
        </p:txBody>
      </p:sp>
    </p:spTree>
    <p:extLst>
      <p:ext uri="{BB962C8B-B14F-4D97-AF65-F5344CB8AC3E}">
        <p14:creationId xmlns:p14="http://schemas.microsoft.com/office/powerpoint/2010/main" val="21774831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06A7130-4D13-42B2-B1F2-55E467AC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314D20F-E8C4-4C2B-9CD2-7A20B29A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7C3EE-23FD-43EE-85A3-EBFF71DC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7840B210-809B-440F-ACB9-639C37AB7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3254" y="2635250"/>
            <a:ext cx="6683375" cy="158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da-DK" dirty="0"/>
              <a:t>Afsnittets titel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F6473AC8-F835-4B2E-A082-F0DB13C87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419" y="2276475"/>
            <a:ext cx="2325835" cy="23050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a-DK" sz="8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385057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11EAAC2-9E4D-4C79-9BE5-AD9EA658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3F34312-EAF2-422C-977E-61D71DD4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ABC0CD1-4D4D-4726-B52F-B7038D42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0190BFF-FDC8-4991-AE6B-E577FC9E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268" y="1638113"/>
            <a:ext cx="8327465" cy="3119157"/>
          </a:xfrm>
          <a:prstGeom prst="rect">
            <a:avLst/>
          </a:prstGeo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latin typeface="Titillium Web SemiBold" panose="00000700000000000000" pitchFamily="2" charset="0"/>
                <a:ea typeface="Source Sans Pro SemiBold" panose="020B0603030403020204" pitchFamily="34" charset="0"/>
              </a:defRPr>
            </a:lvl1pPr>
          </a:lstStyle>
          <a:p>
            <a:r>
              <a:rPr lang="da-DK" dirty="0"/>
              <a:t>Her kan du skrive en afsluttende bemærkning</a:t>
            </a:r>
          </a:p>
        </p:txBody>
      </p:sp>
    </p:spTree>
    <p:extLst>
      <p:ext uri="{BB962C8B-B14F-4D97-AF65-F5344CB8AC3E}">
        <p14:creationId xmlns:p14="http://schemas.microsoft.com/office/powerpoint/2010/main" val="2886440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41DF2B0-8257-4FAD-8E8C-50E81657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BB94377-7B77-49A8-9268-3B5956CC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99A3CC7-629C-41D6-9BDF-02290862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indhold 6">
            <a:extLst>
              <a:ext uri="{FF2B5EF4-FFF2-40B4-BE49-F238E27FC236}">
                <a16:creationId xmlns:a16="http://schemas.microsoft.com/office/drawing/2014/main" id="{AC97A8D4-BA75-478A-9609-1C0359C3F6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25613" y="1379538"/>
            <a:ext cx="8566150" cy="3649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i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da-DK" dirty="0"/>
              <a:t>Her kan du indsætte et citat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16CBBBA-D8E6-4A05-B235-5735507BCBF5}"/>
              </a:ext>
            </a:extLst>
          </p:cNvPr>
          <p:cNvSpPr txBox="1"/>
          <p:nvPr userDrawn="1"/>
        </p:nvSpPr>
        <p:spPr>
          <a:xfrm>
            <a:off x="5627479" y="5084196"/>
            <a:ext cx="4664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sz="2400" dirty="0">
                <a:solidFill>
                  <a:schemeClr val="bg1"/>
                </a:solidFill>
                <a:latin typeface="Titillium Web" panose="00000500000000000000" pitchFamily="2" charset="0"/>
              </a:rPr>
              <a:t>– Husk kilden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9A0D624-A441-4C06-9036-24AC085E8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7055" y="-332078"/>
            <a:ext cx="4847965" cy="4847965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443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DB4115C-2B2D-4C4C-AAD0-3E7877DE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7B997CC-7FD8-4448-875C-2EC2AA8D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0458DCD-4F73-4549-944A-D813E26E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D568153-4A6C-4D85-AFBC-493541F6E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268" y="1638113"/>
            <a:ext cx="8327465" cy="3119157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bg1"/>
                </a:solidFill>
                <a:latin typeface="Titillium Web SemiBold" panose="00000700000000000000" pitchFamily="2" charset="0"/>
                <a:ea typeface="Source Sans Pro SemiBold" panose="020B0603030403020204" pitchFamily="34" charset="0"/>
              </a:defRPr>
            </a:lvl1pPr>
          </a:lstStyle>
          <a:p>
            <a:r>
              <a:rPr lang="da-DK" dirty="0"/>
              <a:t>HER KAN DU INDSÆTTE ET MARKANT STATEMENT.</a:t>
            </a:r>
          </a:p>
        </p:txBody>
      </p:sp>
    </p:spTree>
    <p:extLst>
      <p:ext uri="{BB962C8B-B14F-4D97-AF65-F5344CB8AC3E}">
        <p14:creationId xmlns:p14="http://schemas.microsoft.com/office/powerpoint/2010/main" val="1095514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2225228-7768-4FDB-B125-6B8FD088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3C34D56-588C-4CF2-9832-A56D70CB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D00C36-C2C7-4902-8C67-5BBBDA40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6B28E1F0-D082-4D16-AF49-6054907F53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3254" y="2635250"/>
            <a:ext cx="6683375" cy="158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da-DK" dirty="0"/>
              <a:t>Afsnittets titel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CF95536C-BB67-4F45-A7EF-C22D460C4A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419" y="2276475"/>
            <a:ext cx="2325835" cy="23050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a-DK" sz="8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763647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11EAAC2-9E4D-4C79-9BE5-AD9EA658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3F34312-EAF2-422C-977E-61D71DD4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ABC0CD1-4D4D-4726-B52F-B7038D42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0190BFF-FDC8-4991-AE6B-E577FC9E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268" y="1638113"/>
            <a:ext cx="8327465" cy="3119157"/>
          </a:xfrm>
          <a:prstGeom prst="rect">
            <a:avLst/>
          </a:prstGeo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latin typeface="Titillium Web SemiBold" panose="00000700000000000000" pitchFamily="2" charset="0"/>
                <a:ea typeface="Source Sans Pro SemiBold" panose="020B0603030403020204" pitchFamily="34" charset="0"/>
              </a:defRPr>
            </a:lvl1pPr>
          </a:lstStyle>
          <a:p>
            <a:r>
              <a:rPr lang="da-DK" dirty="0"/>
              <a:t>Her kan du skrive en afsluttende bemærkning</a:t>
            </a:r>
          </a:p>
        </p:txBody>
      </p:sp>
    </p:spTree>
    <p:extLst>
      <p:ext uri="{BB962C8B-B14F-4D97-AF65-F5344CB8AC3E}">
        <p14:creationId xmlns:p14="http://schemas.microsoft.com/office/powerpoint/2010/main" val="371048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/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Agenda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agenda point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E5059-8FC8-469D-AF5C-AED221334502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702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fortegnelse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CB98090-0925-4CC7-918E-8B5C44AF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72C-092F-4DB3-B3D9-6BF2CC20FB86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3025B3B-C1DB-41E6-B15F-3F5C0704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3BA0EF0-0025-4869-BE75-DF13498D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5ACF021-E81F-472D-AAAA-2D5734452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9240"/>
            <a:ext cx="10515600" cy="68673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C53520F3-8814-4583-A74F-D18821756C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97050"/>
            <a:ext cx="724786" cy="552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04893FFD-A66D-410A-8A23-F48E1FB1D6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516371"/>
            <a:ext cx="724786" cy="552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02</a:t>
            </a:r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6D0237BF-1ECD-42F1-A71F-741E7A253B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279923"/>
            <a:ext cx="724786" cy="552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03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72D1989D-679E-4ADE-9D78-73CB917520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4043475"/>
            <a:ext cx="724786" cy="552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04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B6C257DA-3F25-4FED-9AEC-9D8EA793F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814004"/>
            <a:ext cx="724786" cy="552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05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E899DA0-1C8A-4F16-A504-B02A5C830C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54188" y="1797050"/>
            <a:ext cx="9599612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19" name="Pladsholder til tekst 17">
            <a:extLst>
              <a:ext uri="{FF2B5EF4-FFF2-40B4-BE49-F238E27FC236}">
                <a16:creationId xmlns:a16="http://schemas.microsoft.com/office/drawing/2014/main" id="{609CDC22-D49B-4ADE-816E-57F2E86B7E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54188" y="2516371"/>
            <a:ext cx="9599612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20" name="Pladsholder til tekst 17">
            <a:extLst>
              <a:ext uri="{FF2B5EF4-FFF2-40B4-BE49-F238E27FC236}">
                <a16:creationId xmlns:a16="http://schemas.microsoft.com/office/drawing/2014/main" id="{49DC9E16-09E5-42B6-B0E3-6C6E9834C7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54188" y="3299317"/>
            <a:ext cx="9599612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21" name="Pladsholder til tekst 17">
            <a:extLst>
              <a:ext uri="{FF2B5EF4-FFF2-40B4-BE49-F238E27FC236}">
                <a16:creationId xmlns:a16="http://schemas.microsoft.com/office/drawing/2014/main" id="{CDA020CA-BDDC-438E-9A71-BC117CE79B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54188" y="4076700"/>
            <a:ext cx="9599612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22" name="Pladsholder til tekst 17">
            <a:extLst>
              <a:ext uri="{FF2B5EF4-FFF2-40B4-BE49-F238E27FC236}">
                <a16:creationId xmlns:a16="http://schemas.microsoft.com/office/drawing/2014/main" id="{F4CCEB29-4319-47A0-AC6B-5D3ABAAE1A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54188" y="4814004"/>
            <a:ext cx="9599612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4A510ACC-B630-4787-8123-61212047C2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5584533"/>
            <a:ext cx="724786" cy="552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06</a:t>
            </a:r>
          </a:p>
        </p:txBody>
      </p:sp>
      <p:sp>
        <p:nvSpPr>
          <p:cNvPr id="17" name="Pladsholder til tekst 17">
            <a:extLst>
              <a:ext uri="{FF2B5EF4-FFF2-40B4-BE49-F238E27FC236}">
                <a16:creationId xmlns:a16="http://schemas.microsoft.com/office/drawing/2014/main" id="{662201E8-D951-497A-B74B-6638F7CDEB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54188" y="5584828"/>
            <a:ext cx="9599612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2365135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sisk indhold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DEB692-E86E-4E9D-AE3E-B1ABDCD5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04DD-1B49-4660-880A-C0E96AACBEEA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A26768F-0444-4EC0-91C5-6FD90F9D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C34B34-1331-44BF-B8B8-E0786EE6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5C400EF-DB1D-48B7-BA38-26BD07A73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529029"/>
            <a:ext cx="10515600" cy="92569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en titel</a:t>
            </a:r>
          </a:p>
        </p:txBody>
      </p:sp>
      <p:sp>
        <p:nvSpPr>
          <p:cNvPr id="7" name="Pladsholder til indhold 10">
            <a:extLst>
              <a:ext uri="{FF2B5EF4-FFF2-40B4-BE49-F238E27FC236}">
                <a16:creationId xmlns:a16="http://schemas.microsoft.com/office/drawing/2014/main" id="{93B1FFFC-87E7-48EB-A900-E2A1807BBB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313" y="2276475"/>
            <a:ext cx="10515600" cy="3829050"/>
          </a:xfrm>
          <a:prstGeom prst="rect">
            <a:avLst/>
          </a:prstGeom>
        </p:spPr>
        <p:txBody>
          <a:bodyPr/>
          <a:lstStyle>
            <a:lvl1pPr>
              <a:buClrTx/>
              <a:defRPr sz="2400"/>
            </a:lvl1pPr>
            <a:lvl2pPr>
              <a:buClrTx/>
              <a:defRPr sz="1600"/>
            </a:lvl2pPr>
            <a:lvl3pPr>
              <a:buClrTx/>
              <a:defRPr sz="1400"/>
            </a:lvl3pPr>
            <a:lvl4pPr>
              <a:buClrTx/>
              <a:defRPr sz="1200"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Tekst</a:t>
            </a:r>
          </a:p>
          <a:p>
            <a:pPr lvl="2"/>
            <a:r>
              <a:rPr lang="da-DK"/>
              <a:t>Tekst</a:t>
            </a:r>
          </a:p>
          <a:p>
            <a:pPr lvl="3"/>
            <a:r>
              <a:rPr lang="da-DK"/>
              <a:t>Tekst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FC41877D-1186-40A2-864E-10E7889CB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546631"/>
            <a:ext cx="10515600" cy="3573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6326925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EE339E1-8533-4102-8F52-6274F1A3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8EAE-682F-4316-A6F7-22487140243A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CB3E03A-ECBC-4F5E-88BF-F2779AF6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C609012-82DA-425D-AF9A-D18FE284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B86FDF17-DC93-4EB2-9632-CD84E41C0D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9994" y="1712394"/>
            <a:ext cx="7212012" cy="435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  <a:p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EB76291-AF76-4C99-88BD-2453E2AB3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529029"/>
            <a:ext cx="10515600" cy="92569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en titel</a:t>
            </a:r>
          </a:p>
        </p:txBody>
      </p:sp>
    </p:spTree>
    <p:extLst>
      <p:ext uri="{BB962C8B-B14F-4D97-AF65-F5344CB8AC3E}">
        <p14:creationId xmlns:p14="http://schemas.microsoft.com/office/powerpoint/2010/main" val="27794729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o bille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2ADB59-0A6D-8447-8C24-E839A525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ECF7-2CE5-40B2-A3E7-BE8D7D2691F0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5780D1-3E0F-6F42-8EE7-13E041B6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B958F1-2A8A-4445-A45B-49D583D7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0">
            <a:extLst>
              <a:ext uri="{FF2B5EF4-FFF2-40B4-BE49-F238E27FC236}">
                <a16:creationId xmlns:a16="http://schemas.microsoft.com/office/drawing/2014/main" id="{A2990DBB-21ED-D747-B497-0956E42889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540000"/>
            <a:ext cx="9144000" cy="56278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da-DK"/>
              <a:t>Klik for at tilføje en titel</a:t>
            </a:r>
            <a:endParaRPr lang="da-DK" b="1" cap="all">
              <a:solidFill>
                <a:schemeClr val="tx1"/>
              </a:solidFill>
              <a:latin typeface="Titillium Web SemiBold" pitchFamily="2" charset="77"/>
            </a:endParaRPr>
          </a:p>
        </p:txBody>
      </p:sp>
      <p:sp>
        <p:nvSpPr>
          <p:cNvPr id="10" name="Pladsholder til tekst 12">
            <a:extLst>
              <a:ext uri="{FF2B5EF4-FFF2-40B4-BE49-F238E27FC236}">
                <a16:creationId xmlns:a16="http://schemas.microsoft.com/office/drawing/2014/main" id="{0C298371-9D2E-BF42-B0DA-D0F02FB69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1028" y="4449750"/>
            <a:ext cx="4458392" cy="1301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endParaRPr lang="da-DK" sz="2400">
              <a:latin typeface="Titillium Web" pitchFamily="2" charset="77"/>
            </a:endParaRP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657F389-0B6E-B945-8C14-DA93FD98A1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0725" y="1318662"/>
            <a:ext cx="4457700" cy="2993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  <a:p>
            <a:endParaRPr lang="da-DK"/>
          </a:p>
        </p:txBody>
      </p:sp>
      <p:sp>
        <p:nvSpPr>
          <p:cNvPr id="14" name="Pladsholder til billede 12">
            <a:extLst>
              <a:ext uri="{FF2B5EF4-FFF2-40B4-BE49-F238E27FC236}">
                <a16:creationId xmlns:a16="http://schemas.microsoft.com/office/drawing/2014/main" id="{D965EC8A-8B22-6247-88B4-F6C628F590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31028" y="1318662"/>
            <a:ext cx="4457700" cy="2993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  <a:p>
            <a:endParaRPr lang="da-DK"/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ED05F562-6470-DF43-9553-C326CA6D95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000" y="4449750"/>
            <a:ext cx="4458392" cy="1301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endParaRPr lang="da-DK" sz="2400">
              <a:latin typeface="Titillium We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0884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61F60B9-AA42-4345-A52F-D8325833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03AA-D273-499E-8118-6FCBDDB6E6A5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E2F3EC-5808-434A-89F0-EFCB3F7E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D0F56D8-D0E9-4E72-BF98-1668464F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547D553-2BFE-456E-AD29-8DC73B6FC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529029"/>
            <a:ext cx="10515600" cy="92569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da-DK"/>
              <a:t>Klik for at tilføje en titel</a:t>
            </a:r>
          </a:p>
        </p:txBody>
      </p:sp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07A19DD8-D473-478F-8047-8F23CE748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546631"/>
            <a:ext cx="10515600" cy="3573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Underrubrik</a:t>
            </a:r>
          </a:p>
        </p:txBody>
      </p:sp>
      <p:sp>
        <p:nvSpPr>
          <p:cNvPr id="10" name="Pladsholder til tekst 8">
            <a:extLst>
              <a:ext uri="{FF2B5EF4-FFF2-40B4-BE49-F238E27FC236}">
                <a16:creationId xmlns:a16="http://schemas.microsoft.com/office/drawing/2014/main" id="{71972070-83BA-4FC4-9CD5-5C2C566AB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2276475"/>
            <a:ext cx="5627687" cy="382905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200"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Tekst</a:t>
            </a:r>
          </a:p>
        </p:txBody>
      </p:sp>
      <p:sp>
        <p:nvSpPr>
          <p:cNvPr id="11" name="Pladsholder til tekst 15">
            <a:extLst>
              <a:ext uri="{FF2B5EF4-FFF2-40B4-BE49-F238E27FC236}">
                <a16:creationId xmlns:a16="http://schemas.microsoft.com/office/drawing/2014/main" id="{56BBEFCE-64F8-4AAA-966B-20C65A683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1725" y="2276475"/>
            <a:ext cx="5627686" cy="382905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600"/>
            </a:lvl2pPr>
            <a:lvl3pPr marL="914400" indent="0">
              <a:buClr>
                <a:srgbClr val="F0503C"/>
              </a:buClr>
              <a:buNone/>
              <a:defRPr sz="1400"/>
            </a:lvl3pPr>
            <a:lvl4pPr marL="1371600" indent="0">
              <a:buClr>
                <a:srgbClr val="F0503C"/>
              </a:buClr>
              <a:buNone/>
              <a:defRPr sz="1200"/>
            </a:lvl4pPr>
            <a:lvl5pPr marL="1828800" indent="0">
              <a:buClr>
                <a:srgbClr val="F0503C"/>
              </a:buClr>
              <a:buNone/>
              <a:defRPr/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4320988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leder/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2ADB59-0A6D-8447-8C24-E839A525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0246-CA80-410A-9685-F9042176645E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5780D1-3E0F-6F42-8EE7-13E041B6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B958F1-2A8A-4445-A45B-49D583D7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0">
            <a:extLst>
              <a:ext uri="{FF2B5EF4-FFF2-40B4-BE49-F238E27FC236}">
                <a16:creationId xmlns:a16="http://schemas.microsoft.com/office/drawing/2014/main" id="{A2990DBB-21ED-D747-B497-0956E42889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540000"/>
            <a:ext cx="9329980" cy="56278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da-DK"/>
              <a:t>Klik for at tilføje en titel</a:t>
            </a:r>
            <a:endParaRPr lang="da-DK" b="1" cap="all">
              <a:solidFill>
                <a:schemeClr val="tx1"/>
              </a:solidFill>
              <a:latin typeface="Titillium Web SemiBold" pitchFamily="2" charset="77"/>
            </a:endParaRPr>
          </a:p>
        </p:txBody>
      </p:sp>
      <p:sp>
        <p:nvSpPr>
          <p:cNvPr id="7" name="Pladsholder til tekst 12">
            <a:extLst>
              <a:ext uri="{FF2B5EF4-FFF2-40B4-BE49-F238E27FC236}">
                <a16:creationId xmlns:a16="http://schemas.microsoft.com/office/drawing/2014/main" id="{145B8318-5FE2-F74A-AEE2-45E561BE0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3536594"/>
            <a:ext cx="2981282" cy="2450320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</a:lstStyle>
          <a:p>
            <a:pPr marL="0" indent="0">
              <a:buNone/>
            </a:pPr>
            <a:endParaRPr lang="da-DK" sz="2400">
              <a:latin typeface="Titillium Web" pitchFamily="2" charset="77"/>
            </a:endParaRPr>
          </a:p>
        </p:txBody>
      </p:sp>
      <p:sp>
        <p:nvSpPr>
          <p:cNvPr id="12" name="Pladsholder til tekst 12">
            <a:extLst>
              <a:ext uri="{FF2B5EF4-FFF2-40B4-BE49-F238E27FC236}">
                <a16:creationId xmlns:a16="http://schemas.microsoft.com/office/drawing/2014/main" id="{20B4065D-DDC6-0B44-84DD-F52E2D22BF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94733" y="3536594"/>
            <a:ext cx="2981282" cy="2450320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</a:lstStyle>
          <a:p>
            <a:pPr marL="0" indent="0">
              <a:buNone/>
            </a:pPr>
            <a:endParaRPr lang="da-DK" sz="2400">
              <a:latin typeface="Titillium Web" pitchFamily="2" charset="77"/>
            </a:endParaRP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BD48417D-D069-A840-B65D-3314D1730D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466" y="3536594"/>
            <a:ext cx="2981282" cy="2450320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</a:lstStyle>
          <a:p>
            <a:pPr marL="0" indent="0">
              <a:buNone/>
            </a:pPr>
            <a:endParaRPr lang="da-DK" sz="2400">
              <a:latin typeface="Titillium Web" pitchFamily="2" charset="77"/>
            </a:endParaRP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DEE3794E-5587-F640-803B-03EC26BD3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0725" y="1319213"/>
            <a:ext cx="2981325" cy="200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  <a:p>
            <a:endParaRPr lang="da-DK"/>
          </a:p>
        </p:txBody>
      </p:sp>
      <p:sp>
        <p:nvSpPr>
          <p:cNvPr id="16" name="Pladsholder til billede 7">
            <a:extLst>
              <a:ext uri="{FF2B5EF4-FFF2-40B4-BE49-F238E27FC236}">
                <a16:creationId xmlns:a16="http://schemas.microsoft.com/office/drawing/2014/main" id="{5F176B73-086D-CB4A-A290-448647716E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94690" y="1318770"/>
            <a:ext cx="2981325" cy="200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  <a:p>
            <a:endParaRPr lang="da-DK"/>
          </a:p>
        </p:txBody>
      </p:sp>
      <p:sp>
        <p:nvSpPr>
          <p:cNvPr id="17" name="Pladsholder til billede 7">
            <a:extLst>
              <a:ext uri="{FF2B5EF4-FFF2-40B4-BE49-F238E27FC236}">
                <a16:creationId xmlns:a16="http://schemas.microsoft.com/office/drawing/2014/main" id="{B63AFF19-8770-D24E-9353-D3F5564CC5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68655" y="1318769"/>
            <a:ext cx="2981325" cy="200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9091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re objekt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20AA7BF-64EE-4456-8D02-F0ED5159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684C-9E45-4400-B98A-0D209CBB074A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FA85506-0A36-45B7-B815-B70D1CD4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9C162E-D954-4A57-8E8B-9787E14C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FBC117E-FA31-45F8-98D4-3854F8E98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en titel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BD3378F-9BCF-4D95-B01F-3E68E73D22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824438"/>
            <a:ext cx="3074988" cy="2132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Klik for at indsætte billede/objekt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7C23025C-E785-47D6-9489-E6429FDF74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01410" y="2824438"/>
            <a:ext cx="3074988" cy="2132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Klik for at indsætte billede/objekt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EB6D207-2F24-421A-BD7B-DF41486D26F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4620" y="2824438"/>
            <a:ext cx="3074988" cy="2132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Klik for at indsætte billede/objekt</a:t>
            </a:r>
          </a:p>
        </p:txBody>
      </p:sp>
    </p:spTree>
    <p:extLst>
      <p:ext uri="{BB962C8B-B14F-4D97-AF65-F5344CB8AC3E}">
        <p14:creationId xmlns:p14="http://schemas.microsoft.com/office/powerpoint/2010/main" val="11670611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561F65-38D9-4BE2-8FB5-C5B15213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CC3C-C094-4376-A926-ED159BF82E01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9510F9B-DBCE-458D-A331-AFE4F228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7FAD9B8-8B56-4CEC-A7FE-4AFD70E1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AAB6922-A711-44F7-AD57-F52685AB3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da-DK"/>
              <a:t>Klik for at tilføje en titel</a:t>
            </a:r>
          </a:p>
        </p:txBody>
      </p:sp>
      <p:sp>
        <p:nvSpPr>
          <p:cNvPr id="10" name="Pladsholder til diagram 6">
            <a:extLst>
              <a:ext uri="{FF2B5EF4-FFF2-40B4-BE49-F238E27FC236}">
                <a16:creationId xmlns:a16="http://schemas.microsoft.com/office/drawing/2014/main" id="{514B7927-E930-4915-B644-57F2DA6EC6C0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168666" y="2147888"/>
            <a:ext cx="4449763" cy="3424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r>
              <a:rPr lang="da-DK"/>
              <a:t>Klik på ikonet for at tilføje et diagram/grafik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E874EBB8-5F58-42E3-BB19-B4595A8A13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5234" y="2147888"/>
            <a:ext cx="4545013" cy="3424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Titillium Web" panose="00000500000000000000" pitchFamily="2" charset="0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10665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o billeder/grafi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E09C828-00D2-4E32-B8D2-BD6465AC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79B6-E0FB-4486-9532-DE71165B6EE0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DEB1D98-4BA0-43BF-8D1E-9D5ED477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77EBF6D-735E-4A86-81FC-B286E76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25AD2A2B-8249-4313-8597-9AC956527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26625"/>
            <a:ext cx="10637811" cy="10979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da-DK" sz="3600" kern="1200" baseline="0" dirty="0">
                <a:solidFill>
                  <a:schemeClr val="tx1"/>
                </a:solidFill>
                <a:latin typeface="Titillium Web SemiBold" pitchFamily="2" charset="77"/>
                <a:ea typeface="+mn-ea"/>
                <a:cs typeface="+mn-cs"/>
              </a:defRPr>
            </a:lvl1pPr>
          </a:lstStyle>
          <a:p>
            <a:r>
              <a:rPr lang="da-DK"/>
              <a:t>Klik for at tilføje en titel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9672C23-94E6-47D8-9ED4-A05A7AD969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9240" y="2160201"/>
            <a:ext cx="4567993" cy="3257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Her kan indsætte billede/objekt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87F24556-3929-4927-A2E3-307C04AFAC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95230" y="2160200"/>
            <a:ext cx="4567992" cy="3257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Her kan indsætte billede/objekt</a:t>
            </a:r>
          </a:p>
        </p:txBody>
      </p:sp>
    </p:spTree>
    <p:extLst>
      <p:ext uri="{BB962C8B-B14F-4D97-AF65-F5344CB8AC3E}">
        <p14:creationId xmlns:p14="http://schemas.microsoft.com/office/powerpoint/2010/main" val="41790307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ekst og halv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2ADB59-0A6D-8447-8C24-E839A525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2EE-B905-4E08-9FFC-541DAB4F7FFF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5780D1-3E0F-6F42-8EE7-13E041B6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B958F1-2A8A-4445-A45B-49D583D7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12">
            <a:extLst>
              <a:ext uri="{FF2B5EF4-FFF2-40B4-BE49-F238E27FC236}">
                <a16:creationId xmlns:a16="http://schemas.microsoft.com/office/drawing/2014/main" id="{145B8318-5FE2-F74A-AEE2-45E561BE0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907" y="2061882"/>
            <a:ext cx="6012328" cy="361718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Titillium Web" panose="00000500000000000000" pitchFamily="2" charset="0"/>
              </a:defRPr>
            </a:lvl1pPr>
          </a:lstStyle>
          <a:p>
            <a:pPr marL="0" indent="0">
              <a:buNone/>
            </a:pPr>
            <a:endParaRPr lang="da-DK" sz="2400">
              <a:latin typeface="Titillium Web" pitchFamily="2" charset="77"/>
            </a:endParaRPr>
          </a:p>
        </p:txBody>
      </p:sp>
      <p:sp>
        <p:nvSpPr>
          <p:cNvPr id="11" name="Pladsholder til billede 2">
            <a:extLst>
              <a:ext uri="{FF2B5EF4-FFF2-40B4-BE49-F238E27FC236}">
                <a16:creationId xmlns:a16="http://schemas.microsoft.com/office/drawing/2014/main" id="{57C1B3C0-FEF5-4731-96F6-D23B2C4B67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6238" y="0"/>
            <a:ext cx="419576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0869AC6-A9BF-4658-BFFD-0F870EA438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907" y="431987"/>
            <a:ext cx="7464425" cy="1206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a-DK" sz="3600" kern="1200" baseline="0" dirty="0" smtClean="0">
                <a:solidFill>
                  <a:schemeClr val="tx1"/>
                </a:solidFill>
                <a:latin typeface="Titillium Web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tilføje en titel</a:t>
            </a:r>
          </a:p>
        </p:txBody>
      </p:sp>
    </p:spTree>
    <p:extLst>
      <p:ext uri="{BB962C8B-B14F-4D97-AF65-F5344CB8AC3E}">
        <p14:creationId xmlns:p14="http://schemas.microsoft.com/office/powerpoint/2010/main" val="228125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Agenda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agenda point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A79E5A-EC3D-4F9C-8449-9968B8A873CD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81127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2ADB59-0A6D-8447-8C24-E839A525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ED80-9D53-4EF4-8A99-5634A332D0FE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5780D1-3E0F-6F42-8EE7-13E041B6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B958F1-2A8A-4445-A45B-49D583D7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indhold 6">
            <a:extLst>
              <a:ext uri="{FF2B5EF4-FFF2-40B4-BE49-F238E27FC236}">
                <a16:creationId xmlns:a16="http://schemas.microsoft.com/office/drawing/2014/main" id="{7E027155-FDCA-4894-8555-542583F0C7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25613" y="1379538"/>
            <a:ext cx="8566150" cy="3649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i="0"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da-DK"/>
              <a:t>Her kan du indsætte et citat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EB22B33-1E0E-49DC-8129-E37939C8B661}"/>
              </a:ext>
            </a:extLst>
          </p:cNvPr>
          <p:cNvSpPr txBox="1"/>
          <p:nvPr userDrawn="1"/>
        </p:nvSpPr>
        <p:spPr>
          <a:xfrm>
            <a:off x="5627479" y="5084196"/>
            <a:ext cx="4664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sz="2400">
                <a:latin typeface="Titillium Web" panose="00000500000000000000" pitchFamily="2" charset="0"/>
              </a:rPr>
              <a:t>– Husk kilden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4ADCEF0-6131-47F9-98FE-4ACA7E0C8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7055" y="-332078"/>
            <a:ext cx="4847965" cy="4847965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3562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CBD5698-E452-4437-955A-7B08EE29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2288-556E-4AF7-9966-4D50964431EB}" type="datetime1">
              <a:rPr lang="da-DK" smtClean="0"/>
              <a:t>13-01-2023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23D75EE-91A1-44C2-8173-B468FD90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95E126-6E91-4EF8-8E4E-8EBA3DB3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FF2B4A3-E4C4-4A42-97AD-FFF21BC47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268" y="1638113"/>
            <a:ext cx="8327465" cy="3119157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/>
                </a:solidFill>
                <a:latin typeface="Titillium Web SemiBold" panose="00000700000000000000" pitchFamily="2" charset="0"/>
                <a:ea typeface="Source Sans Pro SemiBold" panose="020B0603030403020204" pitchFamily="34" charset="0"/>
              </a:defRPr>
            </a:lvl1pPr>
          </a:lstStyle>
          <a:p>
            <a:r>
              <a:rPr lang="da-DK"/>
              <a:t>HER KAN DU INDSÆTTE ET MARKANT STATEMENT.</a:t>
            </a:r>
          </a:p>
        </p:txBody>
      </p:sp>
    </p:spTree>
    <p:extLst>
      <p:ext uri="{BB962C8B-B14F-4D97-AF65-F5344CB8AC3E}">
        <p14:creationId xmlns:p14="http://schemas.microsoft.com/office/powerpoint/2010/main" val="296446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6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8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0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16.jp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700" dirty="0">
                <a:solidFill>
                  <a:schemeClr val="tx2"/>
                </a:solidFill>
              </a:rPr>
              <a:t>Ramboll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 (</a:t>
            </a:r>
            <a:r>
              <a:rPr lang="da-DK" noProof="0" dirty="0" err="1"/>
              <a:t>Enter+TAB</a:t>
            </a:r>
            <a:r>
              <a:rPr lang="da-DK" noProof="0" dirty="0"/>
              <a:t>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r>
              <a:rPr lang="da-DK" noProof="0" dirty="0"/>
              <a:t>, SHIFT+TAB to go back in </a:t>
            </a:r>
            <a:r>
              <a:rPr lang="da-DK" noProof="0" dirty="0" err="1"/>
              <a:t>levels</a:t>
            </a:r>
            <a:r>
              <a:rPr lang="da-DK" noProof="0" dirty="0"/>
              <a:t>)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</a:t>
            </a:r>
          </a:p>
          <a:p>
            <a:pPr lvl="4"/>
            <a:r>
              <a:rPr lang="da-DK" noProof="0" dirty="0"/>
              <a:t>Level 5</a:t>
            </a:r>
          </a:p>
          <a:p>
            <a:pPr lvl="5"/>
            <a:r>
              <a:rPr lang="da-DK" noProof="0" dirty="0"/>
              <a:t>Level 6</a:t>
            </a:r>
          </a:p>
          <a:p>
            <a:pPr lvl="6"/>
            <a:r>
              <a:rPr lang="da-DK" noProof="0" dirty="0"/>
              <a:t>Level 7</a:t>
            </a:r>
          </a:p>
          <a:p>
            <a:pPr lvl="7"/>
            <a:r>
              <a:rPr lang="da-DK" noProof="0" dirty="0"/>
              <a:t>Level 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7C7A626-396F-47CE-9599-33B16A849820}" type="datetime1">
              <a:rPr lang="da-DK" smtClean="0"/>
              <a:t>13-01-2023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7340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1065" userDrawn="1">
          <p15:clr>
            <a:srgbClr val="F26B43"/>
          </p15:clr>
        </p15:guide>
        <p15:guide id="5" orient="horz" pos="1133" userDrawn="1">
          <p15:clr>
            <a:srgbClr val="F26B43"/>
          </p15:clr>
        </p15:guide>
        <p15:guide id="6" orient="horz" pos="39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147A89-596B-6240-B8F7-4BE5592D8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C9BF79-D0E7-054B-B60D-759291FF3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141C41-EC43-EB43-809F-BBAB43CFC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76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A727DF2-0C26-804F-9D99-A8E31617AD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7" name="Pladsholder til slidenummer 4">
            <a:extLst>
              <a:ext uri="{FF2B5EF4-FFF2-40B4-BE49-F238E27FC236}">
                <a16:creationId xmlns:a16="http://schemas.microsoft.com/office/drawing/2014/main" id="{6371D657-CCD0-AE7D-6637-CFED3AB370B9}"/>
              </a:ext>
            </a:extLst>
          </p:cNvPr>
          <p:cNvSpPr txBox="1">
            <a:spLocks/>
          </p:cNvSpPr>
          <p:nvPr userDrawn="1"/>
        </p:nvSpPr>
        <p:spPr>
          <a:xfrm>
            <a:off x="239333" y="107756"/>
            <a:ext cx="443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C7EA85-D007-2649-ADD5-2985A6BCD4D5}" type="slidenum">
              <a:rPr lang="da-DK" smtClean="0"/>
              <a:pPr algn="l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06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B99BFF82-5E55-9849-81D6-89A316A2B5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147A89-596B-6240-B8F7-4BE5592D8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C9BF79-D0E7-054B-B60D-759291FF3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141C41-EC43-EB43-809F-BBAB43CFC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76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slidenummer 4">
            <a:extLst>
              <a:ext uri="{FF2B5EF4-FFF2-40B4-BE49-F238E27FC236}">
                <a16:creationId xmlns:a16="http://schemas.microsoft.com/office/drawing/2014/main" id="{86F501F4-8031-67F5-64AC-5DE47918D769}"/>
              </a:ext>
            </a:extLst>
          </p:cNvPr>
          <p:cNvSpPr txBox="1">
            <a:spLocks/>
          </p:cNvSpPr>
          <p:nvPr userDrawn="1"/>
        </p:nvSpPr>
        <p:spPr>
          <a:xfrm>
            <a:off x="239333" y="107756"/>
            <a:ext cx="443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C7EA85-D007-2649-ADD5-2985A6BCD4D5}" type="slidenum">
              <a:rPr lang="da-DK" smtClean="0"/>
              <a:pPr algn="l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280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147A89-596B-6240-B8F7-4BE5592D8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C9BF79-D0E7-054B-B60D-759291FF3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141C41-EC43-EB43-809F-BBAB43CFC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76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FA0D76D-9625-6D41-BEB2-748F31005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Pladsholder til slidenummer 4">
            <a:extLst>
              <a:ext uri="{FF2B5EF4-FFF2-40B4-BE49-F238E27FC236}">
                <a16:creationId xmlns:a16="http://schemas.microsoft.com/office/drawing/2014/main" id="{728D6A4D-E731-8A68-7942-97E2A84EFA64}"/>
              </a:ext>
            </a:extLst>
          </p:cNvPr>
          <p:cNvSpPr txBox="1">
            <a:spLocks/>
          </p:cNvSpPr>
          <p:nvPr userDrawn="1"/>
        </p:nvSpPr>
        <p:spPr>
          <a:xfrm>
            <a:off x="239333" y="107756"/>
            <a:ext cx="443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C7EA85-D007-2649-ADD5-2985A6BCD4D5}" type="slidenum">
              <a:rPr lang="da-DK" smtClean="0"/>
              <a:pPr algn="l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706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147A89-596B-6240-B8F7-4BE5592D8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D1D3-4FE4-5C4B-A8A7-93B004576504}" type="datetimeFigureOut">
              <a:rPr lang="da-DK" smtClean="0"/>
              <a:t>13-01-2023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C9BF79-D0E7-054B-B60D-759291FF3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141C41-EC43-EB43-809F-BBAB43CFC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76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A5157EB-A11D-344E-BA49-624BF457FC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7" name="Pladsholder til slidenummer 4">
            <a:extLst>
              <a:ext uri="{FF2B5EF4-FFF2-40B4-BE49-F238E27FC236}">
                <a16:creationId xmlns:a16="http://schemas.microsoft.com/office/drawing/2014/main" id="{C7CFEACA-9A79-8152-0B01-D43DDA51E1EF}"/>
              </a:ext>
            </a:extLst>
          </p:cNvPr>
          <p:cNvSpPr txBox="1">
            <a:spLocks/>
          </p:cNvSpPr>
          <p:nvPr userDrawn="1"/>
        </p:nvSpPr>
        <p:spPr>
          <a:xfrm>
            <a:off x="239333" y="107756"/>
            <a:ext cx="443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C7EA85-D007-2649-ADD5-2985A6BCD4D5}" type="slidenum">
              <a:rPr lang="da-DK" smtClean="0"/>
              <a:pPr algn="l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650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DEF5BF4-3332-4B5B-8883-DAF6DAC45A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15157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59" imgH="358" progId="TCLayout.ActiveDocument.1">
                  <p:embed/>
                </p:oleObj>
              </mc:Choice>
              <mc:Fallback>
                <p:oleObj name="think-cell Slide" r:id="rId15" imgW="359" imgH="35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1DEF5BF4-3332-4B5B-8883-DAF6DAC45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lede 7">
            <a:extLst>
              <a:ext uri="{FF2B5EF4-FFF2-40B4-BE49-F238E27FC236}">
                <a16:creationId xmlns:a16="http://schemas.microsoft.com/office/drawing/2014/main" id="{CA727DF2-0C26-804F-9D99-A8E31617AD9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147A89-596B-6240-B8F7-4BE5592D8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2C2D-599B-4703-99DE-6CBE1EE7D0AD}" type="datetime1">
              <a:rPr lang="da-DK" smtClean="0"/>
              <a:t>13-01-2023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C9BF79-D0E7-054B-B60D-759291FF3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141C41-EC43-EB43-809F-BBAB43CFC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316" y="138155"/>
            <a:ext cx="486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EA85-D007-2649-ADD5-2985A6BCD4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309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9FCCFE-889F-4525-B43F-166C7E08A4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88C07D9-5F60-4A16-8114-0718861E2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da-DK" dirty="0"/>
              <a:t>NÆSTE MØDE I BORGERPANELET</a:t>
            </a: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2C46AB37-27FB-5827-6E5E-AEFFE0DFC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10. JANUAR 2023 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E286AA6-761C-4AB7-B859-660D08C1F0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/>
        </p:blipFill>
        <p:spPr/>
      </p:pic>
    </p:spTree>
    <p:extLst>
      <p:ext uri="{BB962C8B-B14F-4D97-AF65-F5344CB8AC3E}">
        <p14:creationId xmlns:p14="http://schemas.microsoft.com/office/powerpoint/2010/main" val="191497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017119" y="1728300"/>
            <a:ext cx="2365200" cy="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267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2015</a:t>
            </a:r>
            <a:endParaRPr sz="2267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CB16AA-1869-4C0E-A036-808337C1A3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3" name="Google Shape;73;p16"/>
          <p:cNvSpPr txBox="1"/>
          <p:nvPr/>
        </p:nvSpPr>
        <p:spPr>
          <a:xfrm>
            <a:off x="4017137" y="2245679"/>
            <a:ext cx="2365200" cy="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1100" dirty="0">
                <a:latin typeface="Avenir Next LT Pro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Gennemgang af hvordan den ansøgte havneudvidelse påvirker havmiljøet, og om havnen som virksomhed. Mødet afsluttes med en sejltur.</a:t>
            </a:r>
            <a:endParaRPr sz="1100" dirty="0">
              <a:latin typeface="Avenir Next LT Pro" panose="020B05040202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8926419" y="1671963"/>
            <a:ext cx="23652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da-D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26. januar</a:t>
            </a:r>
            <a:br>
              <a:rPr lang="da-D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da-D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fremlæggelse og dialog med byrådet</a:t>
            </a:r>
            <a:br>
              <a:rPr lang="da-D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</a:br>
            <a:endParaRPr lang="da-DK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ctr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8928286" y="2245667"/>
            <a:ext cx="2367200" cy="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1100" dirty="0">
                <a:latin typeface="Avenir Next LT Pro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Dialog mellem borgerpanelet og byrådet. Til dette møde bliver borgere og politikere inddelt </a:t>
            </a:r>
            <a:r>
              <a:rPr lang="da-DK" sz="1100" dirty="0">
                <a:latin typeface="Avenir Next LT Pro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I</a:t>
            </a:r>
            <a:r>
              <a:rPr lang="en" sz="1100" dirty="0">
                <a:latin typeface="Avenir Next LT Pro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 mindre grupper, hvor du som borger får lov til at læse dit brev op for politikerne.</a:t>
            </a:r>
            <a:endParaRPr sz="1100" dirty="0">
              <a:latin typeface="Avenir Next LT Pro" panose="020B05040202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6473319" y="4514867"/>
            <a:ext cx="23652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da-D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10. Januar</a:t>
            </a:r>
            <a:br>
              <a:rPr lang="da-D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da-D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møde i borgerpanelet</a:t>
            </a:r>
          </a:p>
        </p:txBody>
      </p:sp>
      <p:sp>
        <p:nvSpPr>
          <p:cNvPr id="77" name="Google Shape;77;p16"/>
          <p:cNvSpPr txBox="1"/>
          <p:nvPr/>
        </p:nvSpPr>
        <p:spPr>
          <a:xfrm>
            <a:off x="6474437" y="4789167"/>
            <a:ext cx="2365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100" dirty="0">
                <a:latin typeface="Avenir Next LT Pro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På mødet arbejder panelet med at formulere et indiviudelt brev til byrådet, som går på overvejelserne omkring </a:t>
            </a:r>
            <a:r>
              <a:rPr lang="en" sz="1100" i="1" dirty="0">
                <a:latin typeface="Avenir Next LT Pro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fordele</a:t>
            </a:r>
            <a:r>
              <a:rPr lang="en" sz="1100" dirty="0">
                <a:latin typeface="Avenir Next LT Pro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 og </a:t>
            </a:r>
            <a:r>
              <a:rPr lang="en" sz="1100" i="1" dirty="0">
                <a:latin typeface="Avenir Next LT Pro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ulemper</a:t>
            </a:r>
            <a:r>
              <a:rPr lang="en" sz="1100" dirty="0">
                <a:latin typeface="Avenir Next LT Pro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 ved en udvidelse af Aarhus havn.</a:t>
            </a:r>
            <a:endParaRPr sz="1100" dirty="0">
              <a:latin typeface="Avenir Next LT Pro" panose="020B05040202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561486" y="4510733"/>
            <a:ext cx="2365200" cy="2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10. </a:t>
            </a:r>
            <a:r>
              <a:rPr lang="da-D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</a:t>
            </a:r>
            <a: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ovember</a:t>
            </a:r>
            <a:b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møde </a:t>
            </a:r>
            <a:r>
              <a:rPr lang="da-D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i</a:t>
            </a:r>
            <a: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borgerpanelet</a:t>
            </a:r>
            <a:endParaRPr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559353" y="4789167"/>
            <a:ext cx="2365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100" dirty="0">
                <a:latin typeface="Avenir Next LT Pro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På mødet gennemgår vi  debatten fra den netop gennemførte borgerkoncerence. Herefter afholder vi en fælles dialog om de forskellige emner og indlæg.</a:t>
            </a:r>
            <a:endParaRPr sz="1100" dirty="0">
              <a:latin typeface="Avenir Next LT Pro" panose="020B05040202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0" name="Google Shape;80;p16"/>
          <p:cNvGrpSpPr/>
          <p:nvPr/>
        </p:nvGrpSpPr>
        <p:grpSpPr>
          <a:xfrm>
            <a:off x="2032334" y="2204247"/>
            <a:ext cx="1417752" cy="1417827"/>
            <a:chOff x="1298661" y="1653185"/>
            <a:chExt cx="1063314" cy="1063370"/>
          </a:xfrm>
        </p:grpSpPr>
        <p:sp>
          <p:nvSpPr>
            <p:cNvPr id="81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84" name="Google Shape;84;p16"/>
          <p:cNvGrpSpPr/>
          <p:nvPr/>
        </p:nvGrpSpPr>
        <p:grpSpPr>
          <a:xfrm>
            <a:off x="6948402" y="2204247"/>
            <a:ext cx="1417827" cy="1417827"/>
            <a:chOff x="4985712" y="1653185"/>
            <a:chExt cx="1063370" cy="1063370"/>
          </a:xfrm>
        </p:grpSpPr>
        <p:sp>
          <p:nvSpPr>
            <p:cNvPr id="85" name="Google Shape;85;p16"/>
            <p:cNvSpPr/>
            <p:nvPr/>
          </p:nvSpPr>
          <p:spPr>
            <a:xfrm>
              <a:off x="4985712" y="1653185"/>
              <a:ext cx="1063370" cy="1063370"/>
            </a:xfrm>
            <a:custGeom>
              <a:avLst/>
              <a:gdLst/>
              <a:ahLst/>
              <a:cxnLst/>
              <a:rect l="l" t="t" r="r" b="b"/>
              <a:pathLst>
                <a:path w="19210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611" y="19209"/>
                  </a:cubicBezTo>
                  <a:cubicBezTo>
                    <a:pt x="4304" y="19209"/>
                    <a:pt x="1" y="14905"/>
                    <a:pt x="1" y="9598"/>
                  </a:cubicBezTo>
                  <a:cubicBezTo>
                    <a:pt x="1" y="4291"/>
                    <a:pt x="4304" y="1"/>
                    <a:pt x="9611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5059556" y="1726254"/>
              <a:ext cx="915682" cy="916457"/>
            </a:xfrm>
            <a:custGeom>
              <a:avLst/>
              <a:gdLst/>
              <a:ahLst/>
              <a:cxnLst/>
              <a:rect l="l" t="t" r="r" b="b"/>
              <a:pathLst>
                <a:path w="16542" h="16556" extrusionOk="0">
                  <a:moveTo>
                    <a:pt x="8277" y="1"/>
                  </a:moveTo>
                  <a:cubicBezTo>
                    <a:pt x="3696" y="1"/>
                    <a:pt x="0" y="3710"/>
                    <a:pt x="0" y="8278"/>
                  </a:cubicBezTo>
                  <a:cubicBezTo>
                    <a:pt x="0" y="12846"/>
                    <a:pt x="3696" y="16556"/>
                    <a:pt x="8277" y="16556"/>
                  </a:cubicBezTo>
                  <a:cubicBezTo>
                    <a:pt x="12845" y="16556"/>
                    <a:pt x="16542" y="12846"/>
                    <a:pt x="16542" y="8278"/>
                  </a:cubicBezTo>
                  <a:cubicBezTo>
                    <a:pt x="16542" y="3710"/>
                    <a:pt x="12845" y="1"/>
                    <a:pt x="8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9402883" y="3851984"/>
            <a:ext cx="1417752" cy="1417752"/>
            <a:chOff x="6826573" y="2888988"/>
            <a:chExt cx="1063314" cy="1063314"/>
          </a:xfrm>
        </p:grpSpPr>
        <p:sp>
          <p:nvSpPr>
            <p:cNvPr id="89" name="Google Shape;89;p16"/>
            <p:cNvSpPr/>
            <p:nvPr/>
          </p:nvSpPr>
          <p:spPr>
            <a:xfrm>
              <a:off x="6826573" y="2888988"/>
              <a:ext cx="1063314" cy="1063314"/>
            </a:xfrm>
            <a:custGeom>
              <a:avLst/>
              <a:gdLst/>
              <a:ahLst/>
              <a:cxnLst/>
              <a:rect l="l" t="t" r="r" b="b"/>
              <a:pathLst>
                <a:path w="19209" h="19209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304" y="19209"/>
                    <a:pt x="0" y="14905"/>
                    <a:pt x="0" y="9598"/>
                  </a:cubicBezTo>
                  <a:cubicBezTo>
                    <a:pt x="0" y="4291"/>
                    <a:pt x="4304" y="0"/>
                    <a:pt x="9598" y="0"/>
                  </a:cubicBezTo>
                  <a:cubicBezTo>
                    <a:pt x="14905" y="0"/>
                    <a:pt x="19209" y="4291"/>
                    <a:pt x="19209" y="959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6900362" y="2962057"/>
              <a:ext cx="915738" cy="916457"/>
            </a:xfrm>
            <a:custGeom>
              <a:avLst/>
              <a:gdLst/>
              <a:ahLst/>
              <a:cxnLst/>
              <a:rect l="l" t="t" r="r" b="b"/>
              <a:pathLst>
                <a:path w="16543" h="16556" extrusionOk="0">
                  <a:moveTo>
                    <a:pt x="8265" y="0"/>
                  </a:moveTo>
                  <a:cubicBezTo>
                    <a:pt x="3697" y="0"/>
                    <a:pt x="1" y="3710"/>
                    <a:pt x="1" y="8278"/>
                  </a:cubicBezTo>
                  <a:cubicBezTo>
                    <a:pt x="1" y="12845"/>
                    <a:pt x="3697" y="16555"/>
                    <a:pt x="8265" y="16555"/>
                  </a:cubicBezTo>
                  <a:cubicBezTo>
                    <a:pt x="12846" y="16555"/>
                    <a:pt x="16542" y="12845"/>
                    <a:pt x="16542" y="8278"/>
                  </a:cubicBezTo>
                  <a:cubicBezTo>
                    <a:pt x="16542" y="3710"/>
                    <a:pt x="12846" y="0"/>
                    <a:pt x="8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871020" y="3151341"/>
            <a:ext cx="11051404" cy="1081643"/>
            <a:chOff x="427675" y="2363506"/>
            <a:chExt cx="8288553" cy="811232"/>
          </a:xfrm>
        </p:grpSpPr>
        <p:sp>
          <p:nvSpPr>
            <p:cNvPr id="92" name="Google Shape;92;p16"/>
            <p:cNvSpPr/>
            <p:nvPr/>
          </p:nvSpPr>
          <p:spPr>
            <a:xfrm>
              <a:off x="427675" y="2430759"/>
              <a:ext cx="8288553" cy="675995"/>
            </a:xfrm>
            <a:custGeom>
              <a:avLst/>
              <a:gdLst/>
              <a:ahLst/>
              <a:cxnLst/>
              <a:rect l="l" t="t" r="r" b="b"/>
              <a:pathLst>
                <a:path w="108188" h="12212" extrusionOk="0">
                  <a:moveTo>
                    <a:pt x="107422" y="9070"/>
                  </a:moveTo>
                  <a:cubicBezTo>
                    <a:pt x="105362" y="8146"/>
                    <a:pt x="103805" y="6799"/>
                    <a:pt x="102155" y="5360"/>
                  </a:cubicBezTo>
                  <a:cubicBezTo>
                    <a:pt x="99118" y="2720"/>
                    <a:pt x="95976" y="0"/>
                    <a:pt x="89705" y="0"/>
                  </a:cubicBezTo>
                  <a:cubicBezTo>
                    <a:pt x="83435" y="0"/>
                    <a:pt x="80293" y="2733"/>
                    <a:pt x="77243" y="5360"/>
                  </a:cubicBezTo>
                  <a:cubicBezTo>
                    <a:pt x="74352" y="7868"/>
                    <a:pt x="71619" y="10231"/>
                    <a:pt x="66088" y="10231"/>
                  </a:cubicBezTo>
                  <a:cubicBezTo>
                    <a:pt x="60556" y="10231"/>
                    <a:pt x="57837" y="7868"/>
                    <a:pt x="54932" y="5360"/>
                  </a:cubicBezTo>
                  <a:cubicBezTo>
                    <a:pt x="51896" y="2720"/>
                    <a:pt x="48754" y="0"/>
                    <a:pt x="42483" y="0"/>
                  </a:cubicBezTo>
                  <a:cubicBezTo>
                    <a:pt x="36212" y="0"/>
                    <a:pt x="33070" y="2720"/>
                    <a:pt x="30034" y="5360"/>
                  </a:cubicBezTo>
                  <a:cubicBezTo>
                    <a:pt x="27143" y="7868"/>
                    <a:pt x="24410" y="10231"/>
                    <a:pt x="18879" y="10231"/>
                  </a:cubicBezTo>
                  <a:cubicBezTo>
                    <a:pt x="13347" y="10231"/>
                    <a:pt x="10614" y="7868"/>
                    <a:pt x="7723" y="5360"/>
                  </a:cubicBezTo>
                  <a:cubicBezTo>
                    <a:pt x="6033" y="3895"/>
                    <a:pt x="4291" y="2390"/>
                    <a:pt x="1967" y="1347"/>
                  </a:cubicBezTo>
                  <a:cubicBezTo>
                    <a:pt x="779" y="845"/>
                    <a:pt x="0" y="2588"/>
                    <a:pt x="1149" y="3142"/>
                  </a:cubicBezTo>
                  <a:cubicBezTo>
                    <a:pt x="3208" y="4066"/>
                    <a:pt x="4766" y="5426"/>
                    <a:pt x="6416" y="6852"/>
                  </a:cubicBezTo>
                  <a:cubicBezTo>
                    <a:pt x="9466" y="9492"/>
                    <a:pt x="12608" y="12212"/>
                    <a:pt x="18879" y="12212"/>
                  </a:cubicBezTo>
                  <a:cubicBezTo>
                    <a:pt x="25149" y="12212"/>
                    <a:pt x="28278" y="9492"/>
                    <a:pt x="31328" y="6852"/>
                  </a:cubicBezTo>
                  <a:cubicBezTo>
                    <a:pt x="34219" y="4344"/>
                    <a:pt x="36952" y="1980"/>
                    <a:pt x="42483" y="1980"/>
                  </a:cubicBezTo>
                  <a:cubicBezTo>
                    <a:pt x="48015" y="1980"/>
                    <a:pt x="50747" y="4344"/>
                    <a:pt x="53639" y="6852"/>
                  </a:cubicBezTo>
                  <a:cubicBezTo>
                    <a:pt x="56675" y="9492"/>
                    <a:pt x="59817" y="12212"/>
                    <a:pt x="66088" y="12212"/>
                  </a:cubicBezTo>
                  <a:cubicBezTo>
                    <a:pt x="72358" y="12212"/>
                    <a:pt x="75500" y="9492"/>
                    <a:pt x="78550" y="6852"/>
                  </a:cubicBezTo>
                  <a:cubicBezTo>
                    <a:pt x="81441" y="4344"/>
                    <a:pt x="84174" y="1980"/>
                    <a:pt x="89705" y="1980"/>
                  </a:cubicBezTo>
                  <a:cubicBezTo>
                    <a:pt x="95237" y="1980"/>
                    <a:pt x="97970" y="4344"/>
                    <a:pt x="100861" y="6852"/>
                  </a:cubicBezTo>
                  <a:cubicBezTo>
                    <a:pt x="102551" y="8317"/>
                    <a:pt x="104293" y="9822"/>
                    <a:pt x="106617" y="10878"/>
                  </a:cubicBezTo>
                  <a:cubicBezTo>
                    <a:pt x="107118" y="11129"/>
                    <a:pt x="107726" y="10905"/>
                    <a:pt x="107950" y="10390"/>
                  </a:cubicBezTo>
                  <a:cubicBezTo>
                    <a:pt x="108188" y="9875"/>
                    <a:pt x="107950" y="9281"/>
                    <a:pt x="107422" y="90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grpSp>
          <p:nvGrpSpPr>
            <p:cNvPr id="93" name="Google Shape;93;p16"/>
            <p:cNvGrpSpPr/>
            <p:nvPr/>
          </p:nvGrpSpPr>
          <p:grpSpPr>
            <a:xfrm>
              <a:off x="1708067" y="2929847"/>
              <a:ext cx="245610" cy="244891"/>
              <a:chOff x="1177442" y="2884512"/>
              <a:chExt cx="245610" cy="244891"/>
            </a:xfrm>
          </p:grpSpPr>
          <p:sp>
            <p:nvSpPr>
              <p:cNvPr id="94" name="Google Shape;94;p16"/>
              <p:cNvSpPr/>
              <p:nvPr/>
            </p:nvSpPr>
            <p:spPr>
              <a:xfrm>
                <a:off x="1177442" y="2884512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47" y="4423"/>
                      <a:pt x="4437" y="3433"/>
                      <a:pt x="4437" y="2206"/>
                    </a:cubicBezTo>
                    <a:cubicBezTo>
                      <a:pt x="4437" y="991"/>
                      <a:pt x="3447" y="1"/>
                      <a:pt x="221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>
                <a:off x="1234458" y="2940809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9"/>
                    </a:moveTo>
                    <a:cubicBezTo>
                      <a:pt x="2377" y="1849"/>
                      <a:pt x="1849" y="2377"/>
                      <a:pt x="1189" y="2377"/>
                    </a:cubicBezTo>
                    <a:cubicBezTo>
                      <a:pt x="529" y="2377"/>
                      <a:pt x="1" y="1849"/>
                      <a:pt x="1" y="1189"/>
                    </a:cubicBezTo>
                    <a:cubicBezTo>
                      <a:pt x="1" y="529"/>
                      <a:pt x="529" y="0"/>
                      <a:pt x="1189" y="0"/>
                    </a:cubicBezTo>
                    <a:cubicBezTo>
                      <a:pt x="1849" y="0"/>
                      <a:pt x="2377" y="529"/>
                      <a:pt x="2377" y="118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96" name="Google Shape;96;p16"/>
            <p:cNvGrpSpPr/>
            <p:nvPr/>
          </p:nvGrpSpPr>
          <p:grpSpPr>
            <a:xfrm>
              <a:off x="3551407" y="2363506"/>
              <a:ext cx="245610" cy="244891"/>
              <a:chOff x="3804994" y="2454571"/>
              <a:chExt cx="245610" cy="244891"/>
            </a:xfrm>
          </p:grpSpPr>
          <p:sp>
            <p:nvSpPr>
              <p:cNvPr id="97" name="Google Shape;97;p16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9" name="Google Shape;99;p16"/>
            <p:cNvGrpSpPr/>
            <p:nvPr/>
          </p:nvGrpSpPr>
          <p:grpSpPr>
            <a:xfrm>
              <a:off x="5394746" y="2929847"/>
              <a:ext cx="244891" cy="244891"/>
              <a:chOff x="5112380" y="3020912"/>
              <a:chExt cx="244891" cy="244891"/>
            </a:xfrm>
          </p:grpSpPr>
          <p:sp>
            <p:nvSpPr>
              <p:cNvPr id="100" name="Google Shape;100;p16"/>
              <p:cNvSpPr/>
              <p:nvPr/>
            </p:nvSpPr>
            <p:spPr>
              <a:xfrm>
                <a:off x="5112380" y="3020912"/>
                <a:ext cx="244891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4424" extrusionOk="0">
                    <a:moveTo>
                      <a:pt x="2218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8" y="4423"/>
                    </a:cubicBezTo>
                    <a:cubicBezTo>
                      <a:pt x="3433" y="4423"/>
                      <a:pt x="4423" y="3433"/>
                      <a:pt x="4423" y="2206"/>
                    </a:cubicBezTo>
                    <a:cubicBezTo>
                      <a:pt x="4423" y="991"/>
                      <a:pt x="3433" y="1"/>
                      <a:pt x="2218" y="1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>
                <a:off x="5169396" y="3077209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9"/>
                    </a:moveTo>
                    <a:cubicBezTo>
                      <a:pt x="2363" y="1849"/>
                      <a:pt x="1835" y="2377"/>
                      <a:pt x="1188" y="2377"/>
                    </a:cubicBezTo>
                    <a:cubicBezTo>
                      <a:pt x="528" y="2377"/>
                      <a:pt x="0" y="1849"/>
                      <a:pt x="0" y="1189"/>
                    </a:cubicBezTo>
                    <a:cubicBezTo>
                      <a:pt x="0" y="529"/>
                      <a:pt x="528" y="0"/>
                      <a:pt x="1188" y="0"/>
                    </a:cubicBezTo>
                    <a:cubicBezTo>
                      <a:pt x="1835" y="0"/>
                      <a:pt x="2363" y="529"/>
                      <a:pt x="2363" y="118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102" name="Google Shape;102;p16"/>
            <p:cNvGrpSpPr/>
            <p:nvPr/>
          </p:nvGrpSpPr>
          <p:grpSpPr>
            <a:xfrm>
              <a:off x="7237366" y="2363506"/>
              <a:ext cx="244835" cy="244891"/>
              <a:chOff x="7723466" y="2521821"/>
              <a:chExt cx="244835" cy="244891"/>
            </a:xfrm>
          </p:grpSpPr>
          <p:sp>
            <p:nvSpPr>
              <p:cNvPr id="103" name="Google Shape;103;p16"/>
              <p:cNvSpPr/>
              <p:nvPr/>
            </p:nvSpPr>
            <p:spPr>
              <a:xfrm>
                <a:off x="7723466" y="2521821"/>
                <a:ext cx="244835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4424" extrusionOk="0">
                    <a:moveTo>
                      <a:pt x="2205" y="1"/>
                    </a:moveTo>
                    <a:cubicBezTo>
                      <a:pt x="990" y="1"/>
                      <a:pt x="0" y="991"/>
                      <a:pt x="0" y="2205"/>
                    </a:cubicBezTo>
                    <a:cubicBezTo>
                      <a:pt x="0" y="3433"/>
                      <a:pt x="990" y="4423"/>
                      <a:pt x="2205" y="4423"/>
                    </a:cubicBezTo>
                    <a:cubicBezTo>
                      <a:pt x="3433" y="4423"/>
                      <a:pt x="4423" y="3433"/>
                      <a:pt x="4423" y="2205"/>
                    </a:cubicBezTo>
                    <a:cubicBezTo>
                      <a:pt x="4423" y="991"/>
                      <a:pt x="3433" y="1"/>
                      <a:pt x="22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7780482" y="2578118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8"/>
                    </a:moveTo>
                    <a:cubicBezTo>
                      <a:pt x="2363" y="1848"/>
                      <a:pt x="1835" y="2376"/>
                      <a:pt x="1175" y="2376"/>
                    </a:cubicBezTo>
                    <a:cubicBezTo>
                      <a:pt x="528" y="2376"/>
                      <a:pt x="0" y="1848"/>
                      <a:pt x="0" y="1188"/>
                    </a:cubicBezTo>
                    <a:cubicBezTo>
                      <a:pt x="0" y="528"/>
                      <a:pt x="528" y="0"/>
                      <a:pt x="1175" y="0"/>
                    </a:cubicBezTo>
                    <a:cubicBezTo>
                      <a:pt x="1835" y="0"/>
                      <a:pt x="2363" y="528"/>
                      <a:pt x="2363" y="118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</p:grpSp>
      <p:grpSp>
        <p:nvGrpSpPr>
          <p:cNvPr id="105" name="Google Shape;105;p16"/>
          <p:cNvGrpSpPr/>
          <p:nvPr/>
        </p:nvGrpSpPr>
        <p:grpSpPr>
          <a:xfrm>
            <a:off x="4491087" y="3762317"/>
            <a:ext cx="1417827" cy="1417752"/>
            <a:chOff x="3142726" y="2821738"/>
            <a:chExt cx="1063370" cy="1063314"/>
          </a:xfrm>
        </p:grpSpPr>
        <p:sp>
          <p:nvSpPr>
            <p:cNvPr id="106" name="Google Shape;106;p16"/>
            <p:cNvSpPr/>
            <p:nvPr/>
          </p:nvSpPr>
          <p:spPr>
            <a:xfrm>
              <a:off x="3142726" y="2821738"/>
              <a:ext cx="1063370" cy="1063314"/>
            </a:xfrm>
            <a:custGeom>
              <a:avLst/>
              <a:gdLst/>
              <a:ahLst/>
              <a:cxnLst/>
              <a:rect l="l" t="t" r="r" b="b"/>
              <a:pathLst>
                <a:path w="19210" h="19209" extrusionOk="0">
                  <a:moveTo>
                    <a:pt x="19209" y="9598"/>
                  </a:moveTo>
                  <a:cubicBezTo>
                    <a:pt x="19209" y="14905"/>
                    <a:pt x="14919" y="19209"/>
                    <a:pt x="9612" y="19209"/>
                  </a:cubicBezTo>
                  <a:cubicBezTo>
                    <a:pt x="4305" y="19209"/>
                    <a:pt x="1" y="14905"/>
                    <a:pt x="1" y="9598"/>
                  </a:cubicBezTo>
                  <a:cubicBezTo>
                    <a:pt x="1" y="4291"/>
                    <a:pt x="4305" y="0"/>
                    <a:pt x="9612" y="0"/>
                  </a:cubicBezTo>
                  <a:cubicBezTo>
                    <a:pt x="14919" y="0"/>
                    <a:pt x="19209" y="4291"/>
                    <a:pt x="19209" y="959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3216570" y="2894807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0"/>
                  </a:moveTo>
                  <a:cubicBezTo>
                    <a:pt x="3710" y="0"/>
                    <a:pt x="0" y="3710"/>
                    <a:pt x="0" y="8278"/>
                  </a:cubicBezTo>
                  <a:cubicBezTo>
                    <a:pt x="0" y="12845"/>
                    <a:pt x="3710" y="16555"/>
                    <a:pt x="8278" y="16555"/>
                  </a:cubicBezTo>
                  <a:cubicBezTo>
                    <a:pt x="12846" y="16555"/>
                    <a:pt x="16555" y="12845"/>
                    <a:pt x="16555" y="8278"/>
                  </a:cubicBezTo>
                  <a:cubicBezTo>
                    <a:pt x="16555" y="3710"/>
                    <a:pt x="12846" y="0"/>
                    <a:pt x="8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49" name="Google Shape;94;p16">
            <a:extLst>
              <a:ext uri="{FF2B5EF4-FFF2-40B4-BE49-F238E27FC236}">
                <a16:creationId xmlns:a16="http://schemas.microsoft.com/office/drawing/2014/main" id="{62B8A30A-D2ED-46E2-BC99-45D9709F0335}"/>
              </a:ext>
            </a:extLst>
          </p:cNvPr>
          <p:cNvSpPr/>
          <p:nvPr/>
        </p:nvSpPr>
        <p:spPr>
          <a:xfrm>
            <a:off x="774218" y="3229523"/>
            <a:ext cx="327480" cy="326521"/>
          </a:xfrm>
          <a:custGeom>
            <a:avLst/>
            <a:gdLst/>
            <a:ahLst/>
            <a:cxnLst/>
            <a:rect l="l" t="t" r="r" b="b"/>
            <a:pathLst>
              <a:path w="4437" h="4424" extrusionOk="0">
                <a:moveTo>
                  <a:pt x="2219" y="1"/>
                </a:moveTo>
                <a:cubicBezTo>
                  <a:pt x="991" y="1"/>
                  <a:pt x="1" y="991"/>
                  <a:pt x="1" y="2206"/>
                </a:cubicBezTo>
                <a:cubicBezTo>
                  <a:pt x="1" y="3433"/>
                  <a:pt x="991" y="4423"/>
                  <a:pt x="2219" y="4423"/>
                </a:cubicBezTo>
                <a:cubicBezTo>
                  <a:pt x="3447" y="4423"/>
                  <a:pt x="4437" y="3433"/>
                  <a:pt x="4437" y="2206"/>
                </a:cubicBezTo>
                <a:cubicBezTo>
                  <a:pt x="4437" y="991"/>
                  <a:pt x="3447" y="1"/>
                  <a:pt x="221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2863" dist="38100" dir="3300000" algn="bl" rotWithShape="0">
              <a:schemeClr val="dk2">
                <a:alpha val="34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0" name="Google Shape;95;p16">
            <a:extLst>
              <a:ext uri="{FF2B5EF4-FFF2-40B4-BE49-F238E27FC236}">
                <a16:creationId xmlns:a16="http://schemas.microsoft.com/office/drawing/2014/main" id="{3E89412B-9994-40E3-9912-04B508273E5D}"/>
              </a:ext>
            </a:extLst>
          </p:cNvPr>
          <p:cNvSpPr/>
          <p:nvPr/>
        </p:nvSpPr>
        <p:spPr>
          <a:xfrm>
            <a:off x="850239" y="3304586"/>
            <a:ext cx="175439" cy="175438"/>
          </a:xfrm>
          <a:custGeom>
            <a:avLst/>
            <a:gdLst/>
            <a:ahLst/>
            <a:cxnLst/>
            <a:rect l="l" t="t" r="r" b="b"/>
            <a:pathLst>
              <a:path w="2377" h="2377" extrusionOk="0">
                <a:moveTo>
                  <a:pt x="2377" y="1189"/>
                </a:moveTo>
                <a:cubicBezTo>
                  <a:pt x="2377" y="1849"/>
                  <a:pt x="1849" y="2377"/>
                  <a:pt x="1189" y="2377"/>
                </a:cubicBezTo>
                <a:cubicBezTo>
                  <a:pt x="529" y="2377"/>
                  <a:pt x="1" y="1849"/>
                  <a:pt x="1" y="1189"/>
                </a:cubicBezTo>
                <a:cubicBezTo>
                  <a:pt x="1" y="529"/>
                  <a:pt x="529" y="0"/>
                  <a:pt x="1189" y="0"/>
                </a:cubicBezTo>
                <a:cubicBezTo>
                  <a:pt x="1849" y="0"/>
                  <a:pt x="2377" y="529"/>
                  <a:pt x="2377" y="118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16" name="Picture Placeholder 7" descr="Document outline">
            <a:extLst>
              <a:ext uri="{FF2B5EF4-FFF2-40B4-BE49-F238E27FC236}">
                <a16:creationId xmlns:a16="http://schemas.microsoft.com/office/drawing/2014/main" id="{930D70CB-CC0E-4D35-BB7D-271341333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1634" y="2525101"/>
            <a:ext cx="756000" cy="756000"/>
          </a:xfrm>
          <a:prstGeom prst="rect">
            <a:avLst/>
          </a:prstGeom>
        </p:spPr>
      </p:pic>
      <p:sp>
        <p:nvSpPr>
          <p:cNvPr id="124" name="Google Shape;78;p16">
            <a:extLst>
              <a:ext uri="{FF2B5EF4-FFF2-40B4-BE49-F238E27FC236}">
                <a16:creationId xmlns:a16="http://schemas.microsoft.com/office/drawing/2014/main" id="{541E759D-3968-4EB3-9D1E-D5D050624B19}"/>
              </a:ext>
            </a:extLst>
          </p:cNvPr>
          <p:cNvSpPr txBox="1"/>
          <p:nvPr/>
        </p:nvSpPr>
        <p:spPr>
          <a:xfrm>
            <a:off x="4023949" y="1691331"/>
            <a:ext cx="2365200" cy="2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26. </a:t>
            </a:r>
            <a:r>
              <a:rPr lang="da-DK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</a:t>
            </a:r>
            <a: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ovember</a:t>
            </a:r>
            <a:b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rundtur på Aarhus havn</a:t>
            </a:r>
            <a:endParaRPr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4D9C235-E393-4EED-9F19-6EA616BA0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Møder</a:t>
            </a:r>
          </a:p>
        </p:txBody>
      </p:sp>
      <p:sp>
        <p:nvSpPr>
          <p:cNvPr id="128" name="Google Shape;78;p16">
            <a:extLst>
              <a:ext uri="{FF2B5EF4-FFF2-40B4-BE49-F238E27FC236}">
                <a16:creationId xmlns:a16="http://schemas.microsoft.com/office/drawing/2014/main" id="{DB07F5DC-3678-48AC-AF4B-E93998031994}"/>
              </a:ext>
            </a:extLst>
          </p:cNvPr>
          <p:cNvSpPr txBox="1"/>
          <p:nvPr/>
        </p:nvSpPr>
        <p:spPr>
          <a:xfrm>
            <a:off x="-66786" y="2028214"/>
            <a:ext cx="2150384" cy="2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26. oktober</a:t>
            </a:r>
            <a:b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e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opstartsmøde</a:t>
            </a:r>
            <a:endParaRPr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" name="Google Shape;79;p16">
            <a:extLst>
              <a:ext uri="{FF2B5EF4-FFF2-40B4-BE49-F238E27FC236}">
                <a16:creationId xmlns:a16="http://schemas.microsoft.com/office/drawing/2014/main" id="{124FA7D8-9699-4ABA-BF22-1D32086F19D9}"/>
              </a:ext>
            </a:extLst>
          </p:cNvPr>
          <p:cNvSpPr txBox="1"/>
          <p:nvPr/>
        </p:nvSpPr>
        <p:spPr>
          <a:xfrm>
            <a:off x="-68919" y="2306648"/>
            <a:ext cx="2150384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100" dirty="0">
                <a:latin typeface="Avenir Next LT Pro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Introduktion til  borgerpanelets deltagere, opgaver og kommende aktiviteter. </a:t>
            </a:r>
            <a:endParaRPr sz="1100" dirty="0">
              <a:latin typeface="Avenir Next LT Pro" panose="020B05040202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30" name="Picture Placeholder 9" descr="Sail Boat (Like Pirate) outline">
            <a:extLst>
              <a:ext uri="{FF2B5EF4-FFF2-40B4-BE49-F238E27FC236}">
                <a16:creationId xmlns:a16="http://schemas.microsoft.com/office/drawing/2014/main" id="{54B785FA-9E86-49AA-88B7-810B29615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9492" y="4025689"/>
            <a:ext cx="834508" cy="834508"/>
          </a:xfrm>
          <a:prstGeom prst="rect">
            <a:avLst/>
          </a:prstGeom>
        </p:spPr>
      </p:pic>
      <p:pic>
        <p:nvPicPr>
          <p:cNvPr id="131" name="Picture Placeholder 15" descr="Meeting outline">
            <a:extLst>
              <a:ext uri="{FF2B5EF4-FFF2-40B4-BE49-F238E27FC236}">
                <a16:creationId xmlns:a16="http://schemas.microsoft.com/office/drawing/2014/main" id="{F0BAF013-5D1E-4808-BC40-97226E64C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1477" y="2458789"/>
            <a:ext cx="828766" cy="828766"/>
          </a:xfrm>
          <a:prstGeom prst="rect">
            <a:avLst/>
          </a:prstGeom>
        </p:spPr>
      </p:pic>
      <p:pic>
        <p:nvPicPr>
          <p:cNvPr id="133" name="Picture Placeholder 21" descr="Teacher outline">
            <a:extLst>
              <a:ext uri="{FF2B5EF4-FFF2-40B4-BE49-F238E27FC236}">
                <a16:creationId xmlns:a16="http://schemas.microsoft.com/office/drawing/2014/main" id="{5ADB6AEA-2A3D-4E08-945A-B2F826A8E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50740" y="4083052"/>
            <a:ext cx="900955" cy="900955"/>
          </a:xfrm>
          <a:prstGeom prst="rect">
            <a:avLst/>
          </a:prstGeom>
        </p:spPr>
      </p:pic>
      <p:sp>
        <p:nvSpPr>
          <p:cNvPr id="135" name="Slide Number Placeholder 5">
            <a:extLst>
              <a:ext uri="{FF2B5EF4-FFF2-40B4-BE49-F238E27FC236}">
                <a16:creationId xmlns:a16="http://schemas.microsoft.com/office/drawing/2014/main" id="{F89EEF95-39DF-40EA-8AE2-EC196D3EB3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06800" y="6476400"/>
            <a:ext cx="626400" cy="108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646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980FB0-E317-41A9-9091-0EC14A18A8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ED94317-4A63-4192-97A5-DC8AE38CFD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3C49F45-6C25-4D4D-B641-5D6DDC46A1DA}"/>
              </a:ext>
            </a:extLst>
          </p:cNvPr>
          <p:cNvSpPr txBox="1">
            <a:spLocks/>
          </p:cNvSpPr>
          <p:nvPr/>
        </p:nvSpPr>
        <p:spPr>
          <a:xfrm>
            <a:off x="533012" y="503902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>
                <a:solidFill>
                  <a:schemeClr val="bg2"/>
                </a:solidFill>
              </a:rPr>
              <a:t>NÆSTE MØDE I BORGERPANELET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6F8E1C9-44B5-453B-B69E-FE2DC3E4FA8B}"/>
              </a:ext>
            </a:extLst>
          </p:cNvPr>
          <p:cNvSpPr txBox="1">
            <a:spLocks/>
          </p:cNvSpPr>
          <p:nvPr/>
        </p:nvSpPr>
        <p:spPr>
          <a:xfrm>
            <a:off x="929610" y="1652691"/>
            <a:ext cx="10384386" cy="6158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txBody>
          <a:bodyPr vert="horz" lIns="180000" tIns="180000" rIns="180000" bIns="180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Zetta San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Zetta San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Zetta San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Zetta San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Zetta San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>
                  <a:lumMod val="65000"/>
                  <a:lumOff val="35000"/>
                </a:srgbClr>
              </a:buClr>
            </a:pPr>
            <a:r>
              <a:rPr lang="da-DK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TIRSDAG D. 10. JANUAR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5DFD992-CC44-45C8-94AA-E47F81FD3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32810"/>
              </p:ext>
            </p:extLst>
          </p:nvPr>
        </p:nvGraphicFramePr>
        <p:xfrm>
          <a:off x="929612" y="2270222"/>
          <a:ext cx="10384382" cy="338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7129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a-DK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Hvor: </a:t>
                      </a:r>
                      <a:r>
                        <a:rPr kumimoji="0" lang="da-DK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Varna Palæet, Aarhus </a:t>
                      </a:r>
                      <a:br>
                        <a:rPr kumimoji="0" lang="da-DK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br>
                        <a:rPr kumimoji="0" lang="da-DK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da-DK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Hvornår</a:t>
                      </a:r>
                      <a:r>
                        <a:rPr kumimoji="0" lang="da-DK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da-DK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10. januar kl. 18.30 – 21.30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a-DK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Program:</a:t>
                      </a:r>
                    </a:p>
                    <a:p>
                      <a:pPr marL="171450" marR="0" lvl="0" indent="-17145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a-DK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Indledning: </a:t>
                      </a:r>
                      <a:r>
                        <a:rPr kumimoji="0" lang="da-DK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oprids og overblik over forløbet (oplægsholdere, aktiviteter mv.)</a:t>
                      </a:r>
                    </a:p>
                    <a:p>
                      <a:pPr marL="171450" marR="0" lvl="0" indent="-17145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a-DK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Gruppesession 1: </a:t>
                      </a:r>
                      <a:r>
                        <a:rPr kumimoji="0" lang="da-DK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Hvad blev du særligt optaget af i forløbet?</a:t>
                      </a:r>
                    </a:p>
                    <a:p>
                      <a:pPr marL="171450" marR="0" lvl="0" indent="-17145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a-DK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Gruppesession 2: </a:t>
                      </a:r>
                      <a:r>
                        <a:rPr lang="da-DK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Hvad ser du som de væsentligste fordele og ulemper ved den ansøgte havneudvidelse? </a:t>
                      </a:r>
                    </a:p>
                    <a:p>
                      <a:pPr marL="171450" marR="0" lvl="0" indent="-17145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Gruppesession 3</a:t>
                      </a:r>
                      <a:r>
                        <a:rPr lang="da-DK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: Hvad er dit råd til politikerne? </a:t>
                      </a:r>
                    </a:p>
                    <a:p>
                      <a:pPr marL="171450" marR="0" lvl="0" indent="-17145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Herefter tid til at arbejde med brevet og afrunding og forberedelse af mødet med byrådet. </a:t>
                      </a:r>
                      <a:br>
                        <a:rPr kumimoji="0" lang="da-DK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endParaRPr kumimoji="0" lang="da-DK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67978" marR="0" marT="96022" marB="9602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25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da-DK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167978" marR="0" marT="96022" marB="9602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455ECA1-53A5-49DC-8CF8-05F8B060C818}"/>
              </a:ext>
            </a:extLst>
          </p:cNvPr>
          <p:cNvSpPr txBox="1">
            <a:spLocks/>
          </p:cNvSpPr>
          <p:nvPr/>
        </p:nvSpPr>
        <p:spPr>
          <a:xfrm>
            <a:off x="11359200" y="6628800"/>
            <a:ext cx="626400" cy="1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AA811B-2EBD-4900-905E-5BE206449611}" type="slidenum">
              <a:rPr lang="da-DK" sz="1000" smtClean="0">
                <a:solidFill>
                  <a:schemeClr val="accent2"/>
                </a:solidFill>
                <a:latin typeface="+mj-lt"/>
              </a:rPr>
              <a:pPr algn="r"/>
              <a:t>3</a:t>
            </a:fld>
            <a:endParaRPr lang="da-DK" sz="10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598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B529D-E3F2-4A62-B89C-F32B2BB629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anchor="b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3AA811B-2EBD-4900-905E-5BE206449611}" type="slidenum">
              <a:rPr lang="da-DK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da-DK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EC2258-D9C6-4ABA-95C3-4BD623FF80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29572" y="6443330"/>
            <a:ext cx="1596391" cy="19900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937170F-40DA-FDA0-7572-B0D3A70D4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da-DK" dirty="0">
                <a:solidFill>
                  <a:srgbClr val="FFFFFF"/>
                </a:solidFill>
              </a:rPr>
              <a:t>TAK FOR I AFTEN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Billede 7">
            <a:extLst>
              <a:ext uri="{FF2B5EF4-FFF2-40B4-BE49-F238E27FC236}">
                <a16:creationId xmlns:a16="http://schemas.microsoft.com/office/drawing/2014/main" id="{8C20E3E2-CE1C-4980-80E9-06244C7207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431" y="6309864"/>
            <a:ext cx="919992" cy="350835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3398E1-9C5C-4E39-89B8-E47B192372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/>
        </p:blipFill>
        <p:spPr>
          <a:xfrm>
            <a:off x="-1200" y="0"/>
            <a:ext cx="12193200" cy="6861600"/>
          </a:xfrm>
        </p:spPr>
      </p:pic>
    </p:spTree>
    <p:extLst>
      <p:ext uri="{BB962C8B-B14F-4D97-AF65-F5344CB8AC3E}">
        <p14:creationId xmlns:p14="http://schemas.microsoft.com/office/powerpoint/2010/main" val="1677667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aseTemplate 16-9 UK.potx" id="{99839C17-9291-4D6B-9A70-B923972FEA85}" vid="{497495C2-62DF-4425-B50B-9A17880EC5A0}"/>
    </a:ext>
  </a:extLst>
</a:theme>
</file>

<file path=ppt/theme/theme2.xml><?xml version="1.0" encoding="utf-8"?>
<a:theme xmlns:a="http://schemas.openxmlformats.org/drawingml/2006/main" name="Indholdsskabelo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rugerdefineret font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hus Havn_ppt_template_2022" id="{6FD05B4C-B2DD-4CD1-8A86-DA4BEADBAB33}" vid="{EA03114D-2BF8-4C8C-BE76-41A0821EE362}"/>
    </a:ext>
  </a:extLst>
</a:theme>
</file>

<file path=ppt/theme/theme3.xml><?xml version="1.0" encoding="utf-8"?>
<a:theme xmlns:a="http://schemas.openxmlformats.org/drawingml/2006/main" name="Rødt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rugerdefineret font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hus Havn_ppt_template_2022" id="{6FD05B4C-B2DD-4CD1-8A86-DA4BEADBAB33}" vid="{29082A40-6534-4E91-90F4-A67095F01356}"/>
    </a:ext>
  </a:extLst>
</a:theme>
</file>

<file path=ppt/theme/theme4.xml><?xml version="1.0" encoding="utf-8"?>
<a:theme xmlns:a="http://schemas.openxmlformats.org/drawingml/2006/main" name="Grønt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rugerdefineret font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hus Havn_ppt_template_2022" id="{6FD05B4C-B2DD-4CD1-8A86-DA4BEADBAB33}" vid="{54EEE439-C3D9-4CFD-9566-21A12F80ECDE}"/>
    </a:ext>
  </a:extLst>
</a:theme>
</file>

<file path=ppt/theme/theme5.xml><?xml version="1.0" encoding="utf-8"?>
<a:theme xmlns:a="http://schemas.openxmlformats.org/drawingml/2006/main" name="Blåt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rugerdefineret font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hus Havn_ppt_template_2022" id="{6FD05B4C-B2DD-4CD1-8A86-DA4BEADBAB33}" vid="{D0611AFB-D26E-4826-9017-F3EED9CC9E41}"/>
    </a:ext>
  </a:extLst>
</a:theme>
</file>

<file path=ppt/theme/theme6.xml><?xml version="1.0" encoding="utf-8"?>
<a:theme xmlns:a="http://schemas.openxmlformats.org/drawingml/2006/main" name="1_Indholdsskabelo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rugerdefineret font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5689A6251E94B81A8ACD3A2D9BB7C" ma:contentTypeVersion="4" ma:contentTypeDescription="Create a new document." ma:contentTypeScope="" ma:versionID="3efb62514e2f64da8fffc861e41a935b">
  <xsd:schema xmlns:xsd="http://www.w3.org/2001/XMLSchema" xmlns:xs="http://www.w3.org/2001/XMLSchema" xmlns:p="http://schemas.microsoft.com/office/2006/metadata/properties" xmlns:ns2="01f97297-764f-44c1-b6a1-edbf75d9a144" xmlns:ns3="4194f6aa-d21b-467b-9995-dec8f47a8df8" targetNamespace="http://schemas.microsoft.com/office/2006/metadata/properties" ma:root="true" ma:fieldsID="c94916b9f9ea42fc53cd21cc6fb8a07e" ns2:_="" ns3:_="">
    <xsd:import namespace="01f97297-764f-44c1-b6a1-edbf75d9a144"/>
    <xsd:import namespace="4194f6aa-d21b-467b-9995-dec8f47a8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97297-764f-44c1-b6a1-edbf75d9a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4f6aa-d21b-467b-9995-dec8f47a8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605F89-9ABB-4B3A-BB2E-6A9AE48E40C6}">
  <ds:schemaRefs>
    <ds:schemaRef ds:uri="http://schemas.openxmlformats.org/package/2006/metadata/core-properties"/>
    <ds:schemaRef ds:uri="http://purl.org/dc/dcmitype/"/>
    <ds:schemaRef ds:uri="http://purl.org/dc/terms/"/>
    <ds:schemaRef ds:uri="4194f6aa-d21b-467b-9995-dec8f47a8df8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01f97297-764f-44c1-b6a1-edbf75d9a14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271470-22D5-4778-B999-AB1C42F86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97297-764f-44c1-b6a1-edbf75d9a144"/>
    <ds:schemaRef ds:uri="4194f6aa-d21b-467b-9995-dec8f47a8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6415E1-FCE8-4DE5-BA1F-8C98457DBF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UK</Template>
  <TotalTime>0</TotalTime>
  <Words>278</Words>
  <Application>Microsoft Office PowerPoint</Application>
  <PresentationFormat>Widescreen</PresentationFormat>
  <Paragraphs>31</Paragraphs>
  <Slides>4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6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7" baseType="lpstr">
      <vt:lpstr>Arial</vt:lpstr>
      <vt:lpstr>Avenir Next LT Pro</vt:lpstr>
      <vt:lpstr>Fira Sans Extra Condensed Medium</vt:lpstr>
      <vt:lpstr>Titillium Web</vt:lpstr>
      <vt:lpstr>Titillium Web SemiBold</vt:lpstr>
      <vt:lpstr>Verdana</vt:lpstr>
      <vt:lpstr>Blank</vt:lpstr>
      <vt:lpstr>Indholdsskabeloner</vt:lpstr>
      <vt:lpstr>Rødt tema</vt:lpstr>
      <vt:lpstr>Grønt tema</vt:lpstr>
      <vt:lpstr>Blåt tema</vt:lpstr>
      <vt:lpstr>1_Indholdsskabeloner</vt:lpstr>
      <vt:lpstr>think-cell Slide</vt:lpstr>
      <vt:lpstr>NÆSTE MØDE I BORGERPANELET</vt:lpstr>
      <vt:lpstr>Møder</vt:lpstr>
      <vt:lpstr>PowerPoint-præsentation</vt:lpstr>
      <vt:lpstr>TAK FOR I AFTEN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BORGERPANELET</dc:title>
  <dc:creator/>
  <cp:lastModifiedBy/>
  <cp:revision>14</cp:revision>
  <dcterms:created xsi:type="dcterms:W3CDTF">2021-09-09T11:09:59Z</dcterms:created>
  <dcterms:modified xsi:type="dcterms:W3CDTF">2023-01-13T10:37:07Z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ramboll</vt:lpwstr>
  </property>
  <property fmtid="{D5CDD505-2E9C-101B-9397-08002B2CF9AE}" pid="3" name="TemplateId">
    <vt:lpwstr>637665318383684629</vt:lpwstr>
  </property>
  <property fmtid="{D5CDD505-2E9C-101B-9397-08002B2CF9AE}" pid="4" name="UserProfileId">
    <vt:lpwstr>637660441346460046</vt:lpwstr>
  </property>
  <property fmtid="{D5CDD505-2E9C-101B-9397-08002B2CF9AE}" pid="5" name="ContentTypeId">
    <vt:lpwstr>0x010100FEB5689A6251E94B81A8ACD3A2D9BB7C</vt:lpwstr>
  </property>
</Properties>
</file>